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gif" ContentType="image/gif"/>
  <Default Extension="png" ContentType="image/png"/>
  <Default Extension="tiff" ContentType="image/tif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1" r:id="rId3"/>
  </p:sldMasterIdLst>
  <p:notesMasterIdLst>
    <p:notesMasterId r:id="rId16"/>
  </p:notesMasterIdLst>
  <p:sldIdLst>
    <p:sldId id="256" r:id="rId4"/>
    <p:sldId id="420" r:id="rId5"/>
    <p:sldId id="295" r:id="rId6"/>
    <p:sldId id="296" r:id="rId7"/>
    <p:sldId id="308" r:id="rId8"/>
    <p:sldId id="338" r:id="rId9"/>
    <p:sldId id="339" r:id="rId10"/>
    <p:sldId id="324" r:id="rId11"/>
    <p:sldId id="399" r:id="rId12"/>
    <p:sldId id="354" r:id="rId13"/>
    <p:sldId id="397" r:id="rId14"/>
    <p:sldId id="398" r:id="rId15"/>
    <p:sldId id="393" r:id="rId17"/>
    <p:sldId id="394" r:id="rId18"/>
    <p:sldId id="421" r:id="rId19"/>
    <p:sldId id="361" r:id="rId20"/>
    <p:sldId id="362" r:id="rId21"/>
    <p:sldId id="363" r:id="rId22"/>
    <p:sldId id="364" r:id="rId23"/>
    <p:sldId id="365" r:id="rId24"/>
    <p:sldId id="366" r:id="rId25"/>
    <p:sldId id="371" r:id="rId26"/>
    <p:sldId id="367" r:id="rId27"/>
    <p:sldId id="369" r:id="rId28"/>
    <p:sldId id="358" r:id="rId29"/>
    <p:sldId id="305" r:id="rId30"/>
  </p:sldIdLst>
  <p:sldSz cx="12192000" cy="6858000"/>
  <p:notesSz cx="6858000" cy="9144000"/>
  <p:custDataLst>
    <p:tags r:id="rId35"/>
  </p:custDataLst>
  <p:defaultTextStyle>
    <a:defPPr marL="0" marR="0" indent="0" algn="l" defTabSz="914400" rtl="0" fontAlgn="auto" latinLnBrk="1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 panose="020B0603020202020204"/>
        <a:ea typeface="Trebuchet MS" panose="020B0603020202020204"/>
        <a:cs typeface="Trebuchet MS" panose="020B0603020202020204"/>
        <a:sym typeface="Trebuchet MS" panose="020B0603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 panose="020B0603020202020204"/>
        <a:ea typeface="Trebuchet MS" panose="020B0603020202020204"/>
        <a:cs typeface="Trebuchet MS" panose="020B0603020202020204"/>
        <a:sym typeface="Trebuchet MS" panose="020B0603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 panose="020B0603020202020204"/>
        <a:ea typeface="Trebuchet MS" panose="020B0603020202020204"/>
        <a:cs typeface="Trebuchet MS" panose="020B0603020202020204"/>
        <a:sym typeface="Trebuchet MS" panose="020B0603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 panose="020B0603020202020204"/>
        <a:ea typeface="Trebuchet MS" panose="020B0603020202020204"/>
        <a:cs typeface="Trebuchet MS" panose="020B0603020202020204"/>
        <a:sym typeface="Trebuchet MS" panose="020B0603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 panose="020B0603020202020204"/>
        <a:ea typeface="Trebuchet MS" panose="020B0603020202020204"/>
        <a:cs typeface="Trebuchet MS" panose="020B0603020202020204"/>
        <a:sym typeface="Trebuchet MS" panose="020B0603020202020204"/>
      </a:defRPr>
    </a:lvl5pPr>
    <a:lvl6pPr marL="0" marR="0" indent="2286000" algn="l" defTabSz="9144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 panose="020B0603020202020204"/>
        <a:ea typeface="Trebuchet MS" panose="020B0603020202020204"/>
        <a:cs typeface="Trebuchet MS" panose="020B0603020202020204"/>
        <a:sym typeface="Trebuchet MS" panose="020B0603020202020204"/>
      </a:defRPr>
    </a:lvl6pPr>
    <a:lvl7pPr marL="0" marR="0" indent="2743200" algn="l" defTabSz="9144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 panose="020B0603020202020204"/>
        <a:ea typeface="Trebuchet MS" panose="020B0603020202020204"/>
        <a:cs typeface="Trebuchet MS" panose="020B0603020202020204"/>
        <a:sym typeface="Trebuchet MS" panose="020B0603020202020204"/>
      </a:defRPr>
    </a:lvl7pPr>
    <a:lvl8pPr marL="0" marR="0" indent="3200400" algn="l" defTabSz="9144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 panose="020B0603020202020204"/>
        <a:ea typeface="Trebuchet MS" panose="020B0603020202020204"/>
        <a:cs typeface="Trebuchet MS" panose="020B0603020202020204"/>
        <a:sym typeface="Trebuchet MS" panose="020B0603020202020204"/>
      </a:defRPr>
    </a:lvl8pPr>
    <a:lvl9pPr marL="0" marR="0" indent="3657600" algn="l" defTabSz="9144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 panose="020B0603020202020204"/>
        <a:ea typeface="Trebuchet MS" panose="020B0603020202020204"/>
        <a:cs typeface="Trebuchet MS" panose="020B0603020202020204"/>
        <a:sym typeface="Trebuchet MS" panose="020B0603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0" clrIdx="0"/>
  <p:cmAuthor id="2" name="Administrator" initials="A" lastIdx="0" clrIdx="1"/>
  <p:cmAuthor id="3" name="作者" initials="作" lastIdx="0" clrIdx="1"/>
  <p:cmAuthor id="0" name="samsung" initials="s" lastIdx="0" clrIdx="0"/>
  <p:cmAuthor id="7" name="雨林木风" initials="雨" lastIdx="0" clrIdx="0"/>
  <p:cmAuthor id="8" name="未知用户1" initials="未" lastIdx="0" clrIdx="0"/>
  <p:cmAuthor id="4" name="lenovo" initials="l" lastIdx="0" clrIdx="3"/>
  <p:cmAuthor id="5" name="HP22" initials="H" lastIdx="0" clrIdx="4"/>
  <p:cmAuthor id="6" name="ming qiu" initials="m" lastIdx="0" clrIdx="1"/>
  <p:cmAuthor id="10" name="1208361776@qq.com" initials="1" lastIdx="0" clrIdx="25"/>
  <p:cmAuthor id="12" name="666" initials="6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gs" Target="tags/tag137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617" name="Shape 6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600">
        <a:latin typeface="+mj-lt"/>
        <a:ea typeface="+mj-ea"/>
        <a:cs typeface="+mj-cs"/>
        <a:sym typeface="微软雅黑" panose="020B0503020204020204" charset="-122"/>
      </a:defRPr>
    </a:lvl1pPr>
    <a:lvl2pPr indent="228600" latinLnBrk="0">
      <a:defRPr sz="1600">
        <a:latin typeface="+mj-lt"/>
        <a:ea typeface="+mj-ea"/>
        <a:cs typeface="+mj-cs"/>
        <a:sym typeface="微软雅黑" panose="020B0503020204020204" charset="-122"/>
      </a:defRPr>
    </a:lvl2pPr>
    <a:lvl3pPr indent="457200" latinLnBrk="0">
      <a:defRPr sz="1600">
        <a:latin typeface="+mj-lt"/>
        <a:ea typeface="+mj-ea"/>
        <a:cs typeface="+mj-cs"/>
        <a:sym typeface="微软雅黑" panose="020B0503020204020204" charset="-122"/>
      </a:defRPr>
    </a:lvl3pPr>
    <a:lvl4pPr indent="685800" latinLnBrk="0">
      <a:defRPr sz="1600">
        <a:latin typeface="+mj-lt"/>
        <a:ea typeface="+mj-ea"/>
        <a:cs typeface="+mj-cs"/>
        <a:sym typeface="微软雅黑" panose="020B0503020204020204" charset="-122"/>
      </a:defRPr>
    </a:lvl4pPr>
    <a:lvl5pPr indent="914400" latinLnBrk="0">
      <a:defRPr sz="1600">
        <a:latin typeface="+mj-lt"/>
        <a:ea typeface="+mj-ea"/>
        <a:cs typeface="+mj-cs"/>
        <a:sym typeface="微软雅黑" panose="020B0503020204020204" charset="-122"/>
      </a:defRPr>
    </a:lvl5pPr>
    <a:lvl6pPr indent="1143000" latinLnBrk="0">
      <a:defRPr sz="1600">
        <a:latin typeface="+mj-lt"/>
        <a:ea typeface="+mj-ea"/>
        <a:cs typeface="+mj-cs"/>
        <a:sym typeface="微软雅黑" panose="020B0503020204020204" charset="-122"/>
      </a:defRPr>
    </a:lvl6pPr>
    <a:lvl7pPr indent="1371600" latinLnBrk="0">
      <a:defRPr sz="1600">
        <a:latin typeface="+mj-lt"/>
        <a:ea typeface="+mj-ea"/>
        <a:cs typeface="+mj-cs"/>
        <a:sym typeface="微软雅黑" panose="020B0503020204020204" charset="-122"/>
      </a:defRPr>
    </a:lvl7pPr>
    <a:lvl8pPr indent="1600200" latinLnBrk="0">
      <a:defRPr sz="1600">
        <a:latin typeface="+mj-lt"/>
        <a:ea typeface="+mj-ea"/>
        <a:cs typeface="+mj-cs"/>
        <a:sym typeface="微软雅黑" panose="020B0503020204020204" charset="-122"/>
      </a:defRPr>
    </a:lvl8pPr>
    <a:lvl9pPr indent="1828800" latinLnBrk="0">
      <a:defRPr sz="1600">
        <a:latin typeface="+mj-lt"/>
        <a:ea typeface="+mj-ea"/>
        <a:cs typeface="+mj-cs"/>
        <a:sym typeface="微软雅黑" panose="020B0503020204020204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148855" y="159488"/>
            <a:ext cx="11865937" cy="6528390"/>
          </a:xfrm>
          <a:prstGeom prst="rect">
            <a:avLst/>
          </a:prstGeom>
          <a:solidFill>
            <a:srgbClr val="FFFFFF"/>
          </a:solidFill>
          <a:ln w="12700">
            <a:solidFill>
              <a:srgbClr val="AF6C0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 hasCustomPrompt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单击此处编辑母版副标题样式</a:t>
            </a:r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83590" indent="-32639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680321" y="2869894"/>
            <a:ext cx="9613861" cy="1090789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单击此处编辑母版标题样式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80321" y="4232171"/>
            <a:ext cx="9613861" cy="170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SzTx/>
              <a:buFontTx/>
              <a:buNone/>
              <a:defRPr sz="2000"/>
            </a:lvl1pPr>
          </a:lstStyle>
          <a:p>
            <a:r>
              <a:t>单击此处编辑母版文本样式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10729455" y="3102869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单击此处编辑母版文本样式</a:t>
            </a:r>
          </a:p>
        </p:txBody>
      </p:sp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600"/>
              </a:spcBef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Char char="–"/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indent="-320040">
              <a:lnSpc>
                <a:spcPct val="100000"/>
              </a:lnSpc>
              <a:spcBef>
                <a:spcPts val="600"/>
              </a:spcBef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indent="-355600">
              <a:lnSpc>
                <a:spcPct val="100000"/>
              </a:lnSpc>
              <a:spcBef>
                <a:spcPts val="600"/>
              </a:spcBef>
              <a:buChar char="–"/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har char="»"/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264" name="Shape 264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单击此处编辑母版文本样式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3"/>
          </p:nvPr>
        </p:nvSpPr>
        <p:spPr>
          <a:xfrm>
            <a:off x="6193366" y="1535112"/>
            <a:ext cx="5389034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274" name="Shape 274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83590" indent="-32639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sz="half" idx="13"/>
          </p:nvPr>
        </p:nvSpPr>
        <p:spPr>
          <a:xfrm>
            <a:off x="609599" y="1435100"/>
            <a:ext cx="401108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07" name="Shape 307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单击此处编辑母版文本样式</a:t>
            </a:r>
          </a:p>
        </p:txBody>
      </p:sp>
      <p:sp>
        <p:nvSpPr>
          <p:cNvPr id="309" name="Shape 309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17" name="Shape 317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83590" indent="-32639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318" name="Shape 318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8839200" y="274638"/>
            <a:ext cx="2743200" cy="58515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idx="1"/>
          </p:nvPr>
        </p:nvSpPr>
        <p:spPr>
          <a:xfrm>
            <a:off x="609600" y="274638"/>
            <a:ext cx="8026400" cy="585152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83590" indent="-32639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327" name="Shape 327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half" idx="1"/>
          </p:nvPr>
        </p:nvSpPr>
        <p:spPr>
          <a:xfrm>
            <a:off x="680320" y="2336873"/>
            <a:ext cx="4698359" cy="35993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59" name="Shape 359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67" name="Shape 367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75" name="Shape 375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83" name="Shape 383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91" name="Shape 391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99" name="Shape 399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07" name="Shape 407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80318" y="753229"/>
            <a:ext cx="9613864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06350" y="2336873"/>
            <a:ext cx="4472328" cy="6931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b="1"/>
            </a:lvl1pPr>
          </a:lstStyle>
          <a:p>
            <a:r>
              <a:t>单击此处编辑母版文本样式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3"/>
          </p:nvPr>
        </p:nvSpPr>
        <p:spPr>
          <a:xfrm>
            <a:off x="5820154" y="2336873"/>
            <a:ext cx="4474029" cy="6920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23" name="Shape 423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31" name="Shape 431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39" name="Shape 439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55" name="Shape 455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63" name="Shape 463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71" name="Shape 471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79" name="Shape 479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87" name="Shape 487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495" name="Shape 495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03" name="Shape 503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/>
          </p:cNvSpPr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11" name="Shape 511"/>
          <p:cNvSpPr>
            <a:spLocks noGrp="1"/>
          </p:cNvSpPr>
          <p:nvPr>
            <p:ph type="body" sz="quarter" idx="1" hasCustomPrompt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单击此处编辑母版副标题样式</a:t>
            </a:r>
          </a:p>
        </p:txBody>
      </p:sp>
      <p:sp>
        <p:nvSpPr>
          <p:cNvPr id="512" name="Shape 512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20" name="Shape 520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83590" indent="-32639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29" name="Shape 529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单击此处编辑母版文本样式</a:t>
            </a:r>
          </a:p>
        </p:txBody>
      </p:sp>
      <p:sp>
        <p:nvSpPr>
          <p:cNvPr id="530" name="Shape 530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38" name="Shape 538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600"/>
              </a:spcBef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Char char="–"/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indent="-320040">
              <a:lnSpc>
                <a:spcPct val="100000"/>
              </a:lnSpc>
              <a:spcBef>
                <a:spcPts val="600"/>
              </a:spcBef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indent="-355600">
              <a:lnSpc>
                <a:spcPct val="100000"/>
              </a:lnSpc>
              <a:spcBef>
                <a:spcPts val="600"/>
              </a:spcBef>
              <a:buChar char="–"/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har char="»"/>
              <a:defRPr sz="2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539" name="Shape 539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47" name="Shape 547"/>
          <p:cNvSpPr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单击此处编辑母版文本样式</a:t>
            </a:r>
          </a:p>
        </p:txBody>
      </p:sp>
      <p:sp>
        <p:nvSpPr>
          <p:cNvPr id="548" name="Shape 548"/>
          <p:cNvSpPr>
            <a:spLocks noGrp="1"/>
          </p:cNvSpPr>
          <p:nvPr>
            <p:ph type="body" sz="quarter" idx="13"/>
          </p:nvPr>
        </p:nvSpPr>
        <p:spPr>
          <a:xfrm>
            <a:off x="6193366" y="1535112"/>
            <a:ext cx="5389034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549" name="Shape 549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57" name="Shape 557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72" name="Shape 572"/>
          <p:cNvSpPr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83590" indent="-32639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573" name="Shape 573"/>
          <p:cNvSpPr>
            <a:spLocks noGrp="1"/>
          </p:cNvSpPr>
          <p:nvPr>
            <p:ph type="body" sz="half" idx="13"/>
          </p:nvPr>
        </p:nvSpPr>
        <p:spPr>
          <a:xfrm>
            <a:off x="609599" y="1435100"/>
            <a:ext cx="401108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574" name="Shape 574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82" name="Shape 58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583" name="Shape 583"/>
          <p:cNvSpPr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单击此处编辑母版文本样式</a:t>
            </a:r>
          </a:p>
        </p:txBody>
      </p:sp>
      <p:sp>
        <p:nvSpPr>
          <p:cNvPr id="584" name="Shape 584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592" name="Shape 59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83590" indent="-32639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593" name="Shape 593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/>
          </p:cNvSpPr>
          <p:nvPr>
            <p:ph type="title"/>
          </p:nvPr>
        </p:nvSpPr>
        <p:spPr>
          <a:xfrm>
            <a:off x="8839200" y="274638"/>
            <a:ext cx="2743200" cy="58515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601" name="Shape 601"/>
          <p:cNvSpPr>
            <a:spLocks noGrp="1"/>
          </p:cNvSpPr>
          <p:nvPr>
            <p:ph type="body" idx="1"/>
          </p:nvPr>
        </p:nvSpPr>
        <p:spPr>
          <a:xfrm>
            <a:off x="609600" y="274638"/>
            <a:ext cx="8026400" cy="585152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83590" indent="-32639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602" name="Shape 602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610" name="Shape 610"/>
          <p:cNvSpPr>
            <a:spLocks noGrp="1"/>
          </p:cNvSpPr>
          <p:nvPr>
            <p:ph type="sldNum" sz="quarter" idx="2"/>
          </p:nvPr>
        </p:nvSpPr>
        <p:spPr>
          <a:xfrm>
            <a:off x="11318418" y="6404292"/>
            <a:ext cx="263983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781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1048782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783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784" name="幻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585" name="幻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06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80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0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09" name="幻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11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12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13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14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15" name="幻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17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818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19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820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21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22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23" name="幻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786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787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788" name="幻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606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607" name="幻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25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26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827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28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29" name="幻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795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1048796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797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798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799" name="幻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01" name="竖排文本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02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03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04" name="幻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790" name="竖排文本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791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792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793" name="幻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1408386"/>
            <a:ext cx="12192000" cy="5449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9" Type="http://schemas.openxmlformats.org/officeDocument/2006/relationships/theme" Target="../theme/theme1.xml"/><Relationship Id="rId78" Type="http://schemas.openxmlformats.org/officeDocument/2006/relationships/image" Target="file:///D:\qq&#25991;&#20214;\712321467\Image\C2C\Image2\%7b75232B38-A165-1FB7-499C-2E1C792CACB5%7d.png" TargetMode="External"/><Relationship Id="rId77" Type="http://schemas.openxmlformats.org/officeDocument/2006/relationships/image" Target="../media/image5.png"/><Relationship Id="rId76" Type="http://schemas.openxmlformats.org/officeDocument/2006/relationships/image" Target="../media/image4.png"/><Relationship Id="rId75" Type="http://schemas.openxmlformats.org/officeDocument/2006/relationships/image" Target="../media/image3.png"/><Relationship Id="rId74" Type="http://schemas.openxmlformats.org/officeDocument/2006/relationships/image" Target="../media/image2.png"/><Relationship Id="rId73" Type="http://schemas.openxmlformats.org/officeDocument/2006/relationships/image" Target="../media/image1.jpeg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3" Type="http://schemas.openxmlformats.org/officeDocument/2006/relationships/theme" Target="../theme/theme2.xml"/><Relationship Id="rId22" Type="http://schemas.openxmlformats.org/officeDocument/2006/relationships/image" Target="../media/image5.png"/><Relationship Id="rId21" Type="http://schemas.openxmlformats.org/officeDocument/2006/relationships/tags" Target="../tags/tag66.xml"/><Relationship Id="rId20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slideLayout" Target="../slideLayouts/slideLayout74.xml"/><Relationship Id="rId19" Type="http://schemas.openxmlformats.org/officeDocument/2006/relationships/image" Target="../media/image6.png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73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HD-ShadowLong.png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3176" y="2137604"/>
            <a:ext cx="8968086" cy="2759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image2.png" descr="HD-ShadowShort.png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2" y="4074872"/>
            <a:ext cx="7868092" cy="2769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Shape 4"/>
          <p:cNvSpPr/>
          <p:nvPr/>
        </p:nvSpPr>
        <p:spPr>
          <a:xfrm>
            <a:off x="3175" y="484831"/>
            <a:ext cx="8968087" cy="1660333"/>
          </a:xfrm>
          <a:prstGeom prst="rect">
            <a:avLst/>
          </a:prstGeom>
          <a:solidFill>
            <a:srgbClr val="262626">
              <a:alpha val="91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" name="image3.png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7228553" y="2041450"/>
            <a:ext cx="4942182" cy="65895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6"/>
          <p:cNvSpPr/>
          <p:nvPr/>
        </p:nvSpPr>
        <p:spPr>
          <a:xfrm>
            <a:off x="-1" y="2421106"/>
            <a:ext cx="7868095" cy="1660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/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8737600" y="6043930"/>
            <a:ext cx="2844800" cy="624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" name="图片 1073743875" descr="学科网 zxxk.com"/>
          <p:cNvPicPr>
            <a:picLocks noChangeAspect="1"/>
          </p:cNvPicPr>
          <p:nvPr/>
        </p:nvPicPr>
        <p:blipFill>
          <a:blip r:embed="rId77" r:link="rId78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1pPr>
      <a:lvl2pPr marL="0" marR="0" indent="0" algn="l" defTabSz="9144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2pPr>
      <a:lvl3pPr marL="0" marR="0" indent="0" algn="l" defTabSz="9144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3pPr>
      <a:lvl4pPr marL="0" marR="0" indent="0" algn="l" defTabSz="9144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4pPr>
      <a:lvl5pPr marL="0" marR="0" indent="0" algn="l" defTabSz="9144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5pPr>
      <a:lvl6pPr marL="0" marR="0" indent="0" algn="l" defTabSz="9144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6pPr>
      <a:lvl7pPr marL="0" marR="0" indent="0" algn="l" defTabSz="9144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7pPr>
      <a:lvl8pPr marL="0" marR="0" indent="0" algn="l" defTabSz="9144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8pPr>
      <a:lvl9pPr marL="0" marR="0" indent="0" algn="l" defTabSz="9144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1pPr>
      <a:lvl2pPr marL="731520" marR="0" indent="-274320" algn="l" defTabSz="914400" rtl="0" latinLnBrk="0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3pPr>
      <a:lvl4pPr marL="1714500" marR="0" indent="-342900" algn="l" defTabSz="914400" rtl="0" latinLnBrk="0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4pPr>
      <a:lvl5pPr marL="2171700" marR="0" indent="-342900" algn="l" defTabSz="914400" rtl="0" latinLnBrk="0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5pPr>
      <a:lvl6pPr marL="2677795" marR="0" indent="-391795" algn="l" defTabSz="914400" rtl="0" latinLnBrk="0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6pPr>
      <a:lvl7pPr marL="3134995" marR="0" indent="-391795" algn="l" defTabSz="914400" rtl="0" latinLnBrk="0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7pPr>
      <a:lvl8pPr marL="3592195" marR="0" indent="-391795" algn="l" defTabSz="914400" rtl="0" latinLnBrk="0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8pPr>
      <a:lvl9pPr marL="4049395" marR="0" indent="-391795" algn="l" defTabSz="914400" rtl="0" latinLnBrk="0">
        <a:lnSpc>
          <a:spcPct val="90000"/>
        </a:lnSpc>
        <a:spcBef>
          <a:spcPts val="1000"/>
        </a:spcBef>
        <a:spcAft>
          <a:spcPct val="0"/>
        </a:spcAft>
        <a:buClrTx/>
        <a:buSzTx/>
        <a:buFont typeface="Arial" panose="020B0604020202020204"/>
        <a:buChar char="•"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rebuchet MS" panose="020B0603020202020204"/>
          <a:ea typeface="Trebuchet MS" panose="020B0603020202020204"/>
          <a:cs typeface="Trebuchet MS" panose="020B0603020202020204"/>
          <a:sym typeface="Trebuchet MS" panose="020B0603020202020204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 panose="020B0603020202020204"/>
        </a:defRPr>
      </a:lvl1pPr>
      <a:lvl2pPr marL="0" marR="0" indent="457200" algn="l" defTabSz="9144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 panose="020B0603020202020204"/>
        </a:defRPr>
      </a:lvl2pPr>
      <a:lvl3pPr marL="0" marR="0" indent="914400" algn="l" defTabSz="9144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 panose="020B0603020202020204"/>
        </a:defRPr>
      </a:lvl3pPr>
      <a:lvl4pPr marL="0" marR="0" indent="1371600" algn="l" defTabSz="9144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 panose="020B0603020202020204"/>
        </a:defRPr>
      </a:lvl4pPr>
      <a:lvl5pPr marL="0" marR="0" indent="1828800" algn="l" defTabSz="9144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 panose="020B0603020202020204"/>
        </a:defRPr>
      </a:lvl5pPr>
      <a:lvl6pPr marL="0" marR="0" indent="2286000" algn="l" defTabSz="9144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 panose="020B0603020202020204"/>
        </a:defRPr>
      </a:lvl6pPr>
      <a:lvl7pPr marL="0" marR="0" indent="2743200" algn="l" defTabSz="9144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 panose="020B0603020202020204"/>
        </a:defRPr>
      </a:lvl7pPr>
      <a:lvl8pPr marL="0" marR="0" indent="3200400" algn="l" defTabSz="9144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 panose="020B0603020202020204"/>
        </a:defRPr>
      </a:lvl8pPr>
      <a:lvl9pPr marL="0" marR="0" indent="3657600" algn="l" defTabSz="9144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 panose="020B0603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4A51F-39C0-BB4F-BCF5-03AE396688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048580" name="幻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E5C87-36A7-B544-8090-8D81474CA678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048581" name="图片 1073743875" descr="学科网 zxxk.com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1048582" name="图片 1073743875" descr="学科网 zxxk.com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image" Target="../media/image11.png"/><Relationship Id="rId3" Type="http://schemas.openxmlformats.org/officeDocument/2006/relationships/tags" Target="../tags/tag88.xml"/><Relationship Id="rId2" Type="http://schemas.openxmlformats.org/officeDocument/2006/relationships/image" Target="../media/image10.GIF"/><Relationship Id="rId19" Type="http://schemas.openxmlformats.org/officeDocument/2006/relationships/slideLayout" Target="../slideLayouts/slideLayout79.xml"/><Relationship Id="rId18" Type="http://schemas.openxmlformats.org/officeDocument/2006/relationships/image" Target="../media/image12.png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image" Target="../media/image13.png"/><Relationship Id="rId3" Type="http://schemas.openxmlformats.org/officeDocument/2006/relationships/tags" Target="../tags/tag103.xml"/><Relationship Id="rId2" Type="http://schemas.openxmlformats.org/officeDocument/2006/relationships/image" Target="../media/image10.GIF"/><Relationship Id="rId15" Type="http://schemas.openxmlformats.org/officeDocument/2006/relationships/slideLayout" Target="../slideLayouts/slideLayout3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image" Target="../media/image14.png"/><Relationship Id="rId3" Type="http://schemas.openxmlformats.org/officeDocument/2006/relationships/tags" Target="../tags/tag115.xml"/><Relationship Id="rId26" Type="http://schemas.openxmlformats.org/officeDocument/2006/relationships/slideLayout" Target="../slideLayouts/slideLayout34.xml"/><Relationship Id="rId25" Type="http://schemas.openxmlformats.org/officeDocument/2006/relationships/tags" Target="../tags/tag136.xml"/><Relationship Id="rId24" Type="http://schemas.openxmlformats.org/officeDocument/2006/relationships/tags" Target="../tags/tag135.xml"/><Relationship Id="rId23" Type="http://schemas.openxmlformats.org/officeDocument/2006/relationships/tags" Target="../tags/tag134.xml"/><Relationship Id="rId22" Type="http://schemas.openxmlformats.org/officeDocument/2006/relationships/tags" Target="../tags/tag133.xml"/><Relationship Id="rId21" Type="http://schemas.openxmlformats.org/officeDocument/2006/relationships/tags" Target="../tags/tag132.xml"/><Relationship Id="rId20" Type="http://schemas.openxmlformats.org/officeDocument/2006/relationships/tags" Target="../tags/tag131.xml"/><Relationship Id="rId2" Type="http://schemas.openxmlformats.org/officeDocument/2006/relationships/image" Target="../media/image10.GIF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17.tiff"/><Relationship Id="rId1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image" Target="../media/image8.png"/><Relationship Id="rId6" Type="http://schemas.openxmlformats.org/officeDocument/2006/relationships/tags" Target="../tags/tag69.xml"/><Relationship Id="rId5" Type="http://schemas.microsoft.com/office/2007/relationships/media" Target="../media/audio1.wav"/><Relationship Id="rId4" Type="http://schemas.openxmlformats.org/officeDocument/2006/relationships/audio" Target="../media/audio1.wav"/><Relationship Id="rId3" Type="http://schemas.openxmlformats.org/officeDocument/2006/relationships/image" Target="../media/image7.png"/><Relationship Id="rId2" Type="http://schemas.openxmlformats.org/officeDocument/2006/relationships/tags" Target="../tags/tag6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18.png"/><Relationship Id="rId1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8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8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../media/image11.png"/><Relationship Id="rId3" Type="http://schemas.openxmlformats.org/officeDocument/2006/relationships/tags" Target="../tags/tag73.xml"/><Relationship Id="rId2" Type="http://schemas.openxmlformats.org/officeDocument/2006/relationships/image" Target="../media/image10.GIF"/><Relationship Id="rId19" Type="http://schemas.openxmlformats.org/officeDocument/2006/relationships/slideLayout" Target="../slideLayouts/slideLayout79.xml"/><Relationship Id="rId18" Type="http://schemas.openxmlformats.org/officeDocument/2006/relationships/image" Target="../media/image12.png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153160" y="2099945"/>
            <a:ext cx="10059035" cy="3086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Integrated skills</a:t>
            </a:r>
            <a:endParaRPr lang="en-US" altLang="zh-CN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Describing the qualities of a good friend</a:t>
            </a:r>
            <a:endParaRPr lang="en-US" altLang="zh-CN" sz="4000" b="1" i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21"/>
          <p:cNvSpPr txBox="1"/>
          <p:nvPr/>
        </p:nvSpPr>
        <p:spPr>
          <a:xfrm>
            <a:off x="1023620" y="1356360"/>
            <a:ext cx="96443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1199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Unit 3</a:t>
            </a:r>
            <a:r>
              <a:rPr lang="en-US" sz="5400" b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  <a:r>
              <a:rPr lang="en-US" altLang="zh-CN" sz="5400" b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etting along with others</a:t>
            </a:r>
            <a:endParaRPr lang="en-US" altLang="zh-CN" sz="5400" b="1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/>
        </p:nvSpPr>
        <p:spPr>
          <a:xfrm>
            <a:off x="4624022" y="-177"/>
            <a:ext cx="2943860" cy="82994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685800" indent="-685800" algn="ctr">
              <a:buSzTx/>
              <a:buFont typeface="Wingdings" panose="05000000000000000000"/>
              <a:buChar char="➢"/>
              <a:defRPr sz="4800" b="1">
                <a:solidFill>
                  <a:srgbClr val="64464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/>
              <a:t>Reading</a:t>
            </a:r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770890" y="1799590"/>
            <a:ext cx="10968355" cy="3538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eaLnBrk="1">
              <a:lnSpc>
                <a:spcPct val="100000"/>
              </a:lnSpc>
            </a:pP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 What’s the function of Paragraph 1? </a:t>
            </a: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eaLnBrk="1">
              <a:lnSpc>
                <a:spcPct val="100000"/>
              </a:lnSpc>
            </a:pP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eaLnBrk="1">
              <a:lnSpc>
                <a:spcPct val="100000"/>
              </a:lnSpc>
            </a:pP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2. How is each of the following paragraphs developed?</a:t>
            </a: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eaLnBrk="1">
              <a:lnSpc>
                <a:spcPct val="100000"/>
              </a:lnSpc>
            </a:pP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eaLnBrk="1">
              <a:lnSpc>
                <a:spcPct val="100000"/>
              </a:lnSpc>
            </a:pP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eaLnBrk="1">
              <a:lnSpc>
                <a:spcPct val="100000"/>
              </a:lnSpc>
            </a:pP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 What are the characters of a diary entry in terms of text type, format and language?</a:t>
            </a: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流程图: 过程 12"/>
          <p:cNvSpPr/>
          <p:nvPr/>
        </p:nvSpPr>
        <p:spPr>
          <a:xfrm>
            <a:off x="786130" y="1144271"/>
            <a:ext cx="3757295" cy="582294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Trebuchet MS" panose="020B0603020202020204"/>
                <a:cs typeface="Times New Roman" panose="02020603050405020304" pitchFamily="18" charset="0"/>
                <a:sym typeface="Trebuchet MS" panose="020B0603020202020204"/>
              </a:rPr>
              <a:t>Further reading</a:t>
            </a:r>
            <a:endParaRPr kumimoji="0" lang="en-US" altLang="zh-CN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Trebuchet MS" panose="020B0603020202020204"/>
              <a:cs typeface="Times New Roman" panose="02020603050405020304" pitchFamily="18" charset="0"/>
              <a:sym typeface="Trebuchet MS" panose="020B0603020202020204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10585" y="79375"/>
            <a:ext cx="5740400" cy="66992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064000" y="447040"/>
            <a:ext cx="4064000" cy="139763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右箭头 7"/>
          <p:cNvSpPr/>
          <p:nvPr>
            <p:custDataLst>
              <p:tags r:id="rId6"/>
            </p:custDataLst>
          </p:nvPr>
        </p:nvSpPr>
        <p:spPr>
          <a:xfrm>
            <a:off x="8324215" y="870585"/>
            <a:ext cx="641985" cy="306705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6" name="文本框 2"/>
          <p:cNvSpPr txBox="1"/>
          <p:nvPr>
            <p:custDataLst>
              <p:tags r:id="rId7"/>
            </p:custDataLst>
          </p:nvPr>
        </p:nvSpPr>
        <p:spPr>
          <a:xfrm>
            <a:off x="194310" y="1062990"/>
            <a:ext cx="33007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function of the first paragraph?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2"/>
          <p:cNvSpPr txBox="1"/>
          <p:nvPr>
            <p:custDataLst>
              <p:tags r:id="rId8"/>
            </p:custDataLst>
          </p:nvPr>
        </p:nvSpPr>
        <p:spPr>
          <a:xfrm>
            <a:off x="8966200" y="3626485"/>
            <a:ext cx="30314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sentence of each paragraph is used as a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sentence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followed by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 and examples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2"/>
          <p:cNvSpPr txBox="1"/>
          <p:nvPr>
            <p:custDataLst>
              <p:tags r:id="rId9"/>
            </p:custDataLst>
          </p:nvPr>
        </p:nvSpPr>
        <p:spPr>
          <a:xfrm>
            <a:off x="73660" y="3626485"/>
            <a:ext cx="33007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How are the rest of the three paragraphs organized?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 flipV="1">
            <a:off x="4203065" y="2098040"/>
            <a:ext cx="2334260" cy="27940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11"/>
            </p:custDataLst>
          </p:nvPr>
        </p:nvCxnSpPr>
        <p:spPr>
          <a:xfrm flipV="1">
            <a:off x="4125595" y="3540125"/>
            <a:ext cx="2513965" cy="24130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2"/>
            </p:custDataLst>
          </p:nvPr>
        </p:nvCxnSpPr>
        <p:spPr>
          <a:xfrm flipV="1">
            <a:off x="4203065" y="5446395"/>
            <a:ext cx="3255010" cy="42545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2"/>
          <p:cNvSpPr txBox="1"/>
          <p:nvPr>
            <p:custDataLst>
              <p:tags r:id="rId13"/>
            </p:custDataLst>
          </p:nvPr>
        </p:nvSpPr>
        <p:spPr>
          <a:xfrm>
            <a:off x="9187180" y="674370"/>
            <a:ext cx="30314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It fucnctions as an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to the whole diary.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139700" y="150495"/>
            <a:ext cx="3808730" cy="575945"/>
          </a:xfrm>
          <a:prstGeom prst="rect">
            <a:avLst/>
          </a:prstGeom>
          <a:noFill/>
          <a:ln>
            <a:solidFill>
              <a:srgbClr val="6096E6"/>
            </a:solidFill>
          </a:ln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b="1" i="1">
                <a:solidFill>
                  <a:srgbClr val="6096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Reading for structure.</a:t>
            </a:r>
            <a:endParaRPr lang="en-US" altLang="zh-CN" sz="3200" b="1" i="1">
              <a:solidFill>
                <a:srgbClr val="6096E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419" name="文本框 11"/>
          <p:cNvSpPr/>
          <p:nvPr>
            <p:custDataLst>
              <p:tags r:id="rId15"/>
            </p:custDataLst>
          </p:nvPr>
        </p:nvSpPr>
        <p:spPr>
          <a:xfrm>
            <a:off x="5398770" y="1457325"/>
            <a:ext cx="3992880" cy="485140"/>
          </a:xfrm>
          <a:prstGeom prst="rect">
            <a:avLst/>
          </a:prstGeom>
          <a:solidFill>
            <a:srgbClr val="0070C0"/>
          </a:solidFill>
          <a:ln>
            <a:noFill/>
            <a:miter lim="800000"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/>
            <a:r>
              <a:rPr lang="en-US" altLang="zh-CN" sz="3175" b="1">
                <a:solidFill>
                  <a:srgbClr val="FFFFFF"/>
                </a:solidFill>
                <a:latin typeface="Times New Roman" panose="02020603050405020304" pitchFamily="18" charset="0"/>
                <a:sym typeface="等线" panose="02010600030101010101" charset="-122"/>
              </a:rPr>
              <a:t>The author's opinion</a:t>
            </a:r>
            <a:endParaRPr lang="en-US" altLang="zh-CN" sz="3175" b="1">
              <a:solidFill>
                <a:srgbClr val="FFFFFF"/>
              </a:solidFill>
              <a:latin typeface="Times New Roman" panose="02020603050405020304" pitchFamily="18" charset="0"/>
              <a:sym typeface="等线" panose="02010600030101010101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16"/>
            </p:custDataLst>
          </p:nvPr>
        </p:nvCxnSpPr>
        <p:spPr>
          <a:xfrm flipV="1">
            <a:off x="4396740" y="1454785"/>
            <a:ext cx="3451860" cy="2540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152775" y="40005"/>
            <a:ext cx="7372350" cy="1371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/>
      <p:bldP spid="1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3"/>
          <p:cNvSpPr/>
          <p:nvPr/>
        </p:nvSpPr>
        <p:spPr>
          <a:xfrm>
            <a:off x="3517265" y="262255"/>
            <a:ext cx="4050665" cy="140081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Para. 1: Introduce by offering a personal experience </a:t>
            </a:r>
            <a:endParaRPr lang="en-US" altLang="zh-CN" sz="3200" b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297748" y="1507808"/>
            <a:ext cx="1214120" cy="8699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567930" y="1526858"/>
            <a:ext cx="1210310" cy="9245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486718" y="1663065"/>
            <a:ext cx="11430" cy="635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-635" y="2378710"/>
            <a:ext cx="4076065" cy="1580515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Para. 2</a:t>
            </a:r>
            <a:endParaRPr lang="en-US" altLang="zh-CN" sz="3200" b="1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3200" b="1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 supportive</a:t>
            </a:r>
            <a:endParaRPr lang="en-US" altLang="zh-CN" sz="3200" b="1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云形标注 5"/>
          <p:cNvSpPr/>
          <p:nvPr/>
        </p:nvSpPr>
        <p:spPr>
          <a:xfrm>
            <a:off x="8383905" y="327660"/>
            <a:ext cx="3651250" cy="1334770"/>
          </a:xfrm>
          <a:prstGeom prst="cloudCallout">
            <a:avLst>
              <a:gd name="adj1" fmla="val -46313"/>
              <a:gd name="adj2" fmla="val 81836"/>
            </a:avLst>
          </a:prstGeom>
          <a:solidFill>
            <a:srgbClr val="C0E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 b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Structure</a:t>
            </a:r>
            <a:endParaRPr lang="en-US" altLang="zh-CN" sz="3600" b="1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074795" y="2375535"/>
            <a:ext cx="2954655" cy="1593850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Para. 3</a:t>
            </a:r>
            <a:endParaRPr lang="en-US" altLang="zh-CN" sz="3200" b="1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3200" b="1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 selfless</a:t>
            </a:r>
            <a:endParaRPr lang="en-US" altLang="zh-CN" sz="3200" b="1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029450" y="2378075"/>
            <a:ext cx="5162550" cy="1737360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Para. 4</a:t>
            </a:r>
            <a:endParaRPr lang="en-US" altLang="zh-CN" sz="3200" b="1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3200" b="1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 able to bring out the best in a person</a:t>
            </a:r>
            <a:endParaRPr lang="en-US" altLang="zh-CN" sz="3200" b="1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3"/>
          <p:cNvSpPr/>
          <p:nvPr/>
        </p:nvSpPr>
        <p:spPr>
          <a:xfrm>
            <a:off x="1149350" y="5071110"/>
            <a:ext cx="8966200" cy="72898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Support the opinion by giving facts and examples</a:t>
            </a:r>
            <a:endParaRPr lang="en-US" altLang="zh-CN" sz="3200" b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5486718" y="4021138"/>
            <a:ext cx="11430" cy="10496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6704013" y="4010025"/>
            <a:ext cx="1591310" cy="10572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2712403" y="3959543"/>
            <a:ext cx="1369695" cy="11036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2" grpId="0" bldLvl="0" animBg="1"/>
      <p:bldP spid="15" grpId="0" bldLvl="0" animBg="1"/>
      <p:bldP spid="22" grpId="0" bldLvl="0" animBg="1"/>
      <p:bldP spid="23" grpId="0" bldLvl="0" animBg="1"/>
      <p:bldP spid="1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6280" y="242570"/>
            <a:ext cx="7696200" cy="6420485"/>
          </a:xfrm>
          <a:prstGeom prst="rect">
            <a:avLst/>
          </a:prstGeom>
        </p:spPr>
      </p:pic>
      <p:sp>
        <p:nvSpPr>
          <p:cNvPr id="25" name="圆角矩形 12"/>
          <p:cNvSpPr/>
          <p:nvPr>
            <p:custDataLst>
              <p:tags r:id="rId5"/>
            </p:custDataLst>
          </p:nvPr>
        </p:nvSpPr>
        <p:spPr>
          <a:xfrm>
            <a:off x="2408555" y="3201670"/>
            <a:ext cx="6433185" cy="8070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圆角矩形 12"/>
          <p:cNvSpPr/>
          <p:nvPr>
            <p:custDataLst>
              <p:tags r:id="rId6"/>
            </p:custDataLst>
          </p:nvPr>
        </p:nvSpPr>
        <p:spPr>
          <a:xfrm>
            <a:off x="2408555" y="4382770"/>
            <a:ext cx="4346575" cy="292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椭圆 1"/>
          <p:cNvSpPr/>
          <p:nvPr>
            <p:custDataLst>
              <p:tags r:id="rId7"/>
            </p:custDataLst>
          </p:nvPr>
        </p:nvSpPr>
        <p:spPr>
          <a:xfrm>
            <a:off x="5401310" y="4232275"/>
            <a:ext cx="1419860" cy="514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9362440" y="4101465"/>
            <a:ext cx="28295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 help,</a:t>
            </a:r>
            <a:endParaRPr lang="en-US" altLang="zh-CN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encouragement or sympathy to sb.</a:t>
            </a:r>
            <a:endParaRPr lang="en-US" altLang="zh-CN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支持的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6821170" y="3062605"/>
            <a:ext cx="2118360" cy="5867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9036685" y="2193925"/>
            <a:ext cx="2829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构成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......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的基础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2408555" y="4675505"/>
            <a:ext cx="2992755" cy="514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271145" y="4848225"/>
            <a:ext cx="1637030" cy="1178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 “</a:t>
            </a:r>
            <a:r>
              <a:rPr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做某事的过程中遇到了麻烦</a:t>
            </a:r>
            <a:r>
              <a:rPr lang="en-US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”</a:t>
            </a:r>
            <a:endParaRPr lang="en-US" sz="2800" b="1">
              <a:solidFill>
                <a:srgbClr val="6B0DD5">
                  <a:alpha val="80000"/>
                </a:srgbClr>
              </a:solidFill>
              <a:latin typeface="Times New Roman" panose="02020603050405020304" pitchFamily="18" charset="0"/>
              <a:ea typeface="华文宋体" panose="02010600040101010101" charset="-122"/>
              <a:cs typeface="Times New Roman" panose="02020603050405020304" pitchFamily="18" charset="0"/>
              <a:sym typeface="江城圆体 400W" panose="020B0500000000000000" pitchFamily="34" charset="-122"/>
            </a:endParaRPr>
          </a:p>
          <a:p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>
            <p:custDataLst>
              <p:tags r:id="rId13"/>
            </p:custDataLst>
          </p:nvPr>
        </p:nvSpPr>
        <p:spPr>
          <a:xfrm>
            <a:off x="4839970" y="6026785"/>
            <a:ext cx="1109980" cy="514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5871210" y="6323965"/>
            <a:ext cx="1630045" cy="534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 </a:t>
            </a:r>
            <a:r>
              <a:rPr lang="zh-CN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克服</a:t>
            </a:r>
            <a:endParaRPr lang="zh-CN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4" grpId="0" bldLvl="0" animBg="1"/>
      <p:bldP spid="2" grpId="0" bldLvl="0" animBg="1"/>
      <p:bldP spid="7" grpId="0"/>
      <p:bldP spid="8" grpId="0" bldLvl="0" animBg="1"/>
      <p:bldP spid="9" grpId="0"/>
      <p:bldP spid="10" grpId="0" bldLvl="0" animBg="1"/>
      <p:bldP spid="11" grpId="0"/>
      <p:bldP spid="12" grpId="0" bldLvl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3500" y="266700"/>
            <a:ext cx="7771765" cy="6290310"/>
          </a:xfrm>
          <a:prstGeom prst="rect">
            <a:avLst/>
          </a:prstGeom>
        </p:spPr>
      </p:pic>
      <p:sp>
        <p:nvSpPr>
          <p:cNvPr id="4" name="圆角矩形 12"/>
          <p:cNvSpPr/>
          <p:nvPr>
            <p:custDataLst>
              <p:tags r:id="rId5"/>
            </p:custDataLst>
          </p:nvPr>
        </p:nvSpPr>
        <p:spPr>
          <a:xfrm>
            <a:off x="1884680" y="487045"/>
            <a:ext cx="4346575" cy="292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圆角矩形 12"/>
          <p:cNvSpPr/>
          <p:nvPr>
            <p:custDataLst>
              <p:tags r:id="rId6"/>
            </p:custDataLst>
          </p:nvPr>
        </p:nvSpPr>
        <p:spPr>
          <a:xfrm>
            <a:off x="1951355" y="3792220"/>
            <a:ext cx="5927090" cy="292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圆角矩形 12"/>
          <p:cNvSpPr/>
          <p:nvPr>
            <p:custDataLst>
              <p:tags r:id="rId7"/>
            </p:custDataLst>
          </p:nvPr>
        </p:nvSpPr>
        <p:spPr>
          <a:xfrm>
            <a:off x="2846705" y="2239645"/>
            <a:ext cx="5031740" cy="292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12"/>
          <p:cNvSpPr/>
          <p:nvPr>
            <p:custDataLst>
              <p:tags r:id="rId8"/>
            </p:custDataLst>
          </p:nvPr>
        </p:nvSpPr>
        <p:spPr>
          <a:xfrm>
            <a:off x="1749425" y="2715895"/>
            <a:ext cx="5307965" cy="292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 12"/>
          <p:cNvSpPr/>
          <p:nvPr>
            <p:custDataLst>
              <p:tags r:id="rId9"/>
            </p:custDataLst>
          </p:nvPr>
        </p:nvSpPr>
        <p:spPr>
          <a:xfrm>
            <a:off x="5227955" y="5116195"/>
            <a:ext cx="4346575" cy="292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圆角矩形 12"/>
          <p:cNvSpPr/>
          <p:nvPr>
            <p:custDataLst>
              <p:tags r:id="rId10"/>
            </p:custDataLst>
          </p:nvPr>
        </p:nvSpPr>
        <p:spPr>
          <a:xfrm>
            <a:off x="1884680" y="5563870"/>
            <a:ext cx="6089015" cy="7594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5299710" y="375920"/>
            <a:ext cx="1130300" cy="514985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8261985" y="99695"/>
            <a:ext cx="2829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无私的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8388985" y="779780"/>
            <a:ext cx="4001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selfish adj.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自私的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selfishness n.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自私自利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>
            <p:custDataLst>
              <p:tags r:id="rId14"/>
            </p:custDataLst>
          </p:nvPr>
        </p:nvSpPr>
        <p:spPr>
          <a:xfrm>
            <a:off x="3215005" y="2128520"/>
            <a:ext cx="3618230" cy="514985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0" y="1534160"/>
            <a:ext cx="13341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尽我所能做某事</a:t>
            </a:r>
            <a:endParaRPr lang="zh-CN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椭圆 14"/>
          <p:cNvSpPr/>
          <p:nvPr>
            <p:custDataLst>
              <p:tags r:id="rId16"/>
            </p:custDataLst>
          </p:nvPr>
        </p:nvSpPr>
        <p:spPr>
          <a:xfrm>
            <a:off x="2811780" y="1678940"/>
            <a:ext cx="2352040" cy="514985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8317865" y="2320925"/>
            <a:ext cx="4001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“</a:t>
            </a:r>
            <a:r>
              <a:rPr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占用一些</a:t>
            </a:r>
            <a:r>
              <a:rPr lang="zh-CN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我的空闲</a:t>
            </a:r>
            <a:r>
              <a:rPr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时间</a:t>
            </a:r>
            <a:r>
              <a:rPr lang="en-US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”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9957435" y="3008630"/>
            <a:ext cx="1487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take up </a:t>
            </a:r>
            <a:endParaRPr 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8458835" y="3430905"/>
            <a:ext cx="3542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占用（时间，空间等）</a:t>
            </a:r>
            <a:r>
              <a:rPr lang="en-US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 </a:t>
            </a:r>
            <a:endParaRPr lang="en-US" sz="2800" b="1">
              <a:solidFill>
                <a:srgbClr val="6B0DD5">
                  <a:alpha val="80000"/>
                </a:srgbClr>
              </a:solidFill>
              <a:latin typeface="Times New Roman" panose="02020603050405020304" pitchFamily="18" charset="0"/>
              <a:ea typeface="华文宋体" panose="02010600040101010101" charset="-122"/>
              <a:cs typeface="Times New Roman" panose="02020603050405020304" pitchFamily="18" charset="0"/>
              <a:sym typeface="江城圆体 400W" panose="020B0500000000000000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8458835" y="3952875"/>
            <a:ext cx="191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开始从事；</a:t>
            </a:r>
            <a:endParaRPr lang="zh-CN" sz="2800" b="1">
              <a:solidFill>
                <a:srgbClr val="6B0DD5">
                  <a:alpha val="80000"/>
                </a:srgbClr>
              </a:solidFill>
              <a:latin typeface="Times New Roman" panose="02020603050405020304" pitchFamily="18" charset="0"/>
              <a:ea typeface="华文宋体" panose="02010600040101010101" charset="-122"/>
              <a:cs typeface="Times New Roman" panose="02020603050405020304" pitchFamily="18" charset="0"/>
              <a:sym typeface="江城圆体 400W" panose="020B0500000000000000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21"/>
            </p:custDataLst>
          </p:nvPr>
        </p:nvSpPr>
        <p:spPr>
          <a:xfrm>
            <a:off x="8791575" y="4474845"/>
            <a:ext cx="3401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接受（挑战，任务等）</a:t>
            </a:r>
            <a:endParaRPr lang="zh-CN" sz="2800" b="1">
              <a:solidFill>
                <a:srgbClr val="6B0DD5">
                  <a:alpha val="80000"/>
                </a:srgbClr>
              </a:solidFill>
              <a:latin typeface="Times New Roman" panose="02020603050405020304" pitchFamily="18" charset="0"/>
              <a:ea typeface="华文宋体" panose="02010600040101010101" charset="-122"/>
              <a:cs typeface="Times New Roman" panose="02020603050405020304" pitchFamily="18" charset="0"/>
              <a:sym typeface="江城圆体 400W" panose="020B0500000000000000" pitchFamily="34" charset="-122"/>
            </a:endParaRPr>
          </a:p>
        </p:txBody>
      </p:sp>
      <p:sp>
        <p:nvSpPr>
          <p:cNvPr id="21" name="椭圆 20"/>
          <p:cNvSpPr/>
          <p:nvPr>
            <p:custDataLst>
              <p:tags r:id="rId22"/>
            </p:custDataLst>
          </p:nvPr>
        </p:nvSpPr>
        <p:spPr>
          <a:xfrm>
            <a:off x="4185920" y="3685540"/>
            <a:ext cx="3618230" cy="514985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3"/>
            </p:custDataLst>
          </p:nvPr>
        </p:nvSpPr>
        <p:spPr>
          <a:xfrm>
            <a:off x="131445" y="3430905"/>
            <a:ext cx="1442720" cy="1977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800" b="1">
                <a:solidFill>
                  <a:srgbClr val="6B0DD5">
                    <a:alpha val="80000"/>
                  </a:srgbClr>
                </a:solidFill>
                <a:latin typeface="Times New Roman" panose="02020603050405020304" pitchFamily="18" charset="0"/>
                <a:ea typeface="华文宋体" panose="02010600040101010101" charset="-122"/>
                <a:cs typeface="Times New Roman" panose="02020603050405020304" pitchFamily="18" charset="0"/>
                <a:sym typeface="江城圆体 400W" panose="020B0500000000000000" pitchFamily="34" charset="-122"/>
              </a:rPr>
              <a:t>激发某人最好的一面；最佳的潜能</a:t>
            </a:r>
            <a:endParaRPr lang="zh-CN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>
            <p:custDataLst>
              <p:tags r:id="rId24"/>
            </p:custDataLst>
          </p:nvPr>
        </p:nvSpPr>
        <p:spPr>
          <a:xfrm>
            <a:off x="4940300" y="5353685"/>
            <a:ext cx="1893570" cy="657860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25"/>
            </p:custDataLst>
          </p:nvPr>
        </p:nvSpPr>
        <p:spPr>
          <a:xfrm>
            <a:off x="8261985" y="5480685"/>
            <a:ext cx="2860675" cy="915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 oneself</a:t>
            </a:r>
            <a:endParaRPr lang="en-US" altLang="zh-CN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要求某人自己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3" grpId="0" bldLvl="0" animBg="1"/>
      <p:bldP spid="7" grpId="0" bldLvl="0" animBg="1"/>
      <p:bldP spid="8" grpId="0" bldLvl="0" animBg="1"/>
      <p:bldP spid="10" grpId="0" bldLvl="0" animBg="1"/>
      <p:bldP spid="11" grpId="0"/>
      <p:bldP spid="12" grpId="0"/>
      <p:bldP spid="13" grpId="0" bldLvl="0" animBg="1"/>
      <p:bldP spid="14" grpId="0"/>
      <p:bldP spid="15" grpId="0" bldLvl="0" animBg="1"/>
      <p:bldP spid="16" grpId="0"/>
      <p:bldP spid="17" grpId="0"/>
      <p:bldP spid="18" grpId="0"/>
      <p:bldP spid="19" grpId="0"/>
      <p:bldP spid="20" grpId="0"/>
      <p:bldP spid="21" grpId="0" bldLvl="0" animBg="1"/>
      <p:bldP spid="22" grpId="0"/>
      <p:bldP spid="23" grpId="0" bldLvl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5795" y="1325880"/>
            <a:ext cx="109683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lnSpc>
                <a:spcPct val="100000"/>
              </a:lnSpc>
            </a:pP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What are the characters of a diary entry in terms of </a:t>
            </a:r>
            <a:r>
              <a:rPr lang="en-US" altLang="zh-CN" sz="3200" b="1" i="1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text type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3200" b="1" i="1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format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altLang="zh-CN" sz="3200" b="1" i="1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language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?</a:t>
            </a: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流程图: 过程 12"/>
          <p:cNvSpPr/>
          <p:nvPr/>
        </p:nvSpPr>
        <p:spPr>
          <a:xfrm>
            <a:off x="616585" y="361315"/>
            <a:ext cx="4184650" cy="700405"/>
          </a:xfrm>
          <a:prstGeom prst="flowChartProcess">
            <a:avLst/>
          </a:prstGeom>
          <a:solidFill>
            <a:srgbClr val="A73F40"/>
          </a:solidFill>
          <a:ln w="12700" cap="flat">
            <a:solidFill>
              <a:srgbClr val="A73F40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Trebuchet MS" panose="020B0603020202020204"/>
              </a:rPr>
              <a:t>Further reading</a:t>
            </a:r>
            <a:endParaRPr lang="zh-CN" altLang="en-US" sz="32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Trebuchet MS" panose="020B0603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070" y="2622550"/>
            <a:ext cx="10855325" cy="3646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000" b="1" dirty="0">
                <a:solidFill>
                  <a:srgbClr val="0945A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3000" b="1" dirty="0">
                <a:solidFill>
                  <a:srgbClr val="0945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diary entry is a record of a person's </a:t>
            </a:r>
            <a:r>
              <a:rPr lang="en-US" altLang="zh-CN" sz="3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lang="en-US" altLang="zh-CN" sz="3000" b="1" dirty="0">
                <a:solidFill>
                  <a:srgbClr val="0945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3000" b="1" dirty="0">
                <a:solidFill>
                  <a:srgbClr val="0945A5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thoughts</a:t>
            </a:r>
            <a:r>
              <a:rPr lang="en-US" altLang="zh-CN" sz="3000" b="1" dirty="0">
                <a:solidFill>
                  <a:srgbClr val="0945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feelings</a:t>
            </a:r>
            <a:r>
              <a:rPr lang="en-US" altLang="zh-CN" sz="3000" b="1" dirty="0">
                <a:solidFill>
                  <a:srgbClr val="0945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3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plans</a:t>
            </a:r>
            <a:r>
              <a:rPr lang="en-US" altLang="zh-CN" sz="3000" b="1" dirty="0">
                <a:solidFill>
                  <a:srgbClr val="0945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As a personal form of writing, it is generally not meant to be read by anyone else.</a:t>
            </a:r>
            <a:endParaRPr lang="en-US" altLang="zh-CN" sz="3000" b="1" dirty="0">
              <a:solidFill>
                <a:srgbClr val="0945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3000" b="1" dirty="0">
                <a:solidFill>
                  <a:srgbClr val="0945A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3000" b="1" dirty="0">
                <a:solidFill>
                  <a:srgbClr val="0945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write the date in the </a:t>
            </a:r>
            <a:r>
              <a:rPr lang="en-US" altLang="zh-CN" sz="3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top-left hand corner</a:t>
            </a:r>
            <a:r>
              <a:rPr lang="en-US" altLang="zh-CN" sz="3000" b="1" dirty="0">
                <a:solidFill>
                  <a:srgbClr val="0945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page and begin with “Dear Diary”.</a:t>
            </a:r>
            <a:endParaRPr lang="en-US" altLang="zh-CN" sz="3000" b="1" dirty="0">
              <a:solidFill>
                <a:srgbClr val="0945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3000" b="1" dirty="0">
                <a:solidFill>
                  <a:srgbClr val="0945A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3000" b="1" dirty="0">
                <a:solidFill>
                  <a:srgbClr val="0945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use </a:t>
            </a:r>
            <a:r>
              <a:rPr lang="en-US" altLang="zh-CN" sz="3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informal English</a:t>
            </a:r>
            <a:r>
              <a:rPr lang="en-US" altLang="zh-CN" sz="3000" b="1" dirty="0">
                <a:solidFill>
                  <a:srgbClr val="0945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if you were talking to a close friend. The first person “I” is often used in a diary entry.</a:t>
            </a:r>
            <a:endParaRPr lang="en-US" altLang="zh-CN" sz="3000" b="1" dirty="0">
              <a:solidFill>
                <a:srgbClr val="0945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52220" y="2475281"/>
            <a:ext cx="7488832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groups, circle some useful expressions that describe friendship and qualities of a friend. You can also find more expressions by referring to the dictionary. Then please share them within your group and with other groups.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22"/>
          <p:cNvGrpSpPr/>
          <p:nvPr/>
        </p:nvGrpSpPr>
        <p:grpSpPr>
          <a:xfrm>
            <a:off x="2159953" y="2015600"/>
            <a:ext cx="7872093" cy="2925568"/>
            <a:chOff x="467543" y="1988840"/>
            <a:chExt cx="8208913" cy="2967479"/>
          </a:xfrm>
        </p:grpSpPr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H="1">
              <a:off x="467543" y="1988840"/>
              <a:ext cx="1691680" cy="18586"/>
            </a:xfrm>
            <a:prstGeom prst="line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  <a:prstDash val="sysDot"/>
              <a:round/>
              <a:headEnd type="oval" w="med" len="med"/>
            </a:ln>
          </p:spPr>
          <p:txBody>
            <a:bodyPr/>
            <a:lstStyle/>
            <a:p>
              <a:pPr algn="just"/>
              <a:endParaRPr lang="zh-CN" altLang="en-US"/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 flipH="1">
              <a:off x="467544" y="2007426"/>
              <a:ext cx="0" cy="2933742"/>
            </a:xfrm>
            <a:prstGeom prst="line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  <a:prstDash val="sysDot"/>
              <a:round/>
            </a:ln>
          </p:spPr>
          <p:txBody>
            <a:bodyPr/>
            <a:lstStyle/>
            <a:p>
              <a:pPr algn="just"/>
              <a:endParaRPr lang="zh-CN" altLang="en-US"/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V="1">
              <a:off x="467544" y="4941168"/>
              <a:ext cx="8208912" cy="15151"/>
            </a:xfrm>
            <a:prstGeom prst="line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  <a:prstDash val="sysDot"/>
              <a:round/>
            </a:ln>
          </p:spPr>
          <p:txBody>
            <a:bodyPr/>
            <a:lstStyle/>
            <a:p>
              <a:pPr algn="just"/>
              <a:endParaRPr lang="zh-CN" altLang="en-US"/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8676456" y="1988843"/>
              <a:ext cx="0" cy="2880317"/>
            </a:xfrm>
            <a:prstGeom prst="line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  <a:prstDash val="sysDot"/>
              <a:round/>
            </a:ln>
          </p:spPr>
          <p:txBody>
            <a:bodyPr/>
            <a:lstStyle/>
            <a:p>
              <a:pPr algn="just"/>
              <a:endParaRPr lang="zh-CN" altLang="en-US"/>
            </a:p>
          </p:txBody>
        </p:sp>
        <p:sp>
          <p:nvSpPr>
            <p:cNvPr id="24" name="Line 6"/>
            <p:cNvSpPr>
              <a:spLocks noChangeShapeType="1"/>
            </p:cNvSpPr>
            <p:nvPr/>
          </p:nvSpPr>
          <p:spPr bwMode="auto">
            <a:xfrm flipH="1">
              <a:off x="4427984" y="1988840"/>
              <a:ext cx="4212977" cy="0"/>
            </a:xfrm>
            <a:prstGeom prst="line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  <a:prstDash val="sysDot"/>
              <a:round/>
              <a:tailEnd type="oval" w="med" len="med"/>
            </a:ln>
          </p:spPr>
          <p:txBody>
            <a:bodyPr/>
            <a:lstStyle/>
            <a:p>
              <a:pPr algn="just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908215" y="1301244"/>
            <a:ext cx="1928794" cy="928670"/>
            <a:chOff x="0" y="6143644"/>
            <a:chExt cx="1928794" cy="928670"/>
          </a:xfrm>
        </p:grpSpPr>
        <p:sp>
          <p:nvSpPr>
            <p:cNvPr id="26" name="六边形 25"/>
            <p:cNvSpPr/>
            <p:nvPr/>
          </p:nvSpPr>
          <p:spPr>
            <a:xfrm>
              <a:off x="0" y="6429372"/>
              <a:ext cx="500066" cy="428628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428596" y="6143644"/>
              <a:ext cx="500066" cy="428628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>
              <a:off x="928662" y="6643686"/>
              <a:ext cx="500066" cy="428628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>
              <a:off x="428596" y="6643686"/>
              <a:ext cx="500066" cy="428628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>
              <a:off x="1428728" y="6643686"/>
              <a:ext cx="500066" cy="428628"/>
            </a:xfrm>
            <a:prstGeom prst="hexagon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773823" y="332656"/>
            <a:ext cx="84182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Find and share</a:t>
            </a:r>
            <a:r>
              <a:rPr lang="en-US" altLang="zh-CN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3555" y="732790"/>
            <a:ext cx="4063365" cy="184150"/>
          </a:xfrm>
          <a:prstGeom prst="rect">
            <a:avLst/>
          </a:prstGeom>
          <a:solidFill>
            <a:srgbClr val="0099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7505" y="0"/>
            <a:ext cx="1674495" cy="1487805"/>
          </a:xfrm>
          <a:prstGeom prst="round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773823" y="332656"/>
            <a:ext cx="84182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Find and share </a:t>
            </a:r>
            <a:endParaRPr lang="zh-CN" altLang="zh-C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3555" y="732790"/>
            <a:ext cx="3989705" cy="183515"/>
          </a:xfrm>
          <a:prstGeom prst="rect">
            <a:avLst/>
          </a:prstGeom>
          <a:solidFill>
            <a:srgbClr val="0099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30" y="993140"/>
            <a:ext cx="8640445" cy="3296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79650" y="1193165"/>
            <a:ext cx="7630795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my opinion, the following qualities form the basis o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 friendship.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good friend needs to be supportive.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 me, a good friend brings out the best in a person.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It’ll take up some of my spare time, but this friendship is worth my extra time and effort. I’m sure that Tim would do the same for me.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I’ll always value these qualities of a good friend and try to measure myself by these standards as our friendship develops.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" y="3794125"/>
            <a:ext cx="8567420" cy="2646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54225" y="3886200"/>
            <a:ext cx="8604250" cy="2693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True friendship is like sound health, the value of which is seldom known until it is lost.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friend in need is a friend indeed.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friend is a second self.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Your friend is the man who knows all about you and still likes you.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friend without fault will never be found.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Fire is the test of gold, adversity of friendship.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Friendship is one soul in two bodies.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altLang="zh-CN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92468" y="460926"/>
            <a:ext cx="8418288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52445" y="461010"/>
            <a:ext cx="7332345" cy="1303655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 marL="0" indent="0" algn="ctr" defTabSz="266700">
              <a:spcAft>
                <a:spcPct val="0"/>
              </a:spcAft>
            </a:pP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/>
                <a:ea typeface="Cambria" panose="02040503050406030204"/>
              </a:rPr>
              <a:t>Write a paragragh about what makes a good friend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/>
              <a:ea typeface="Cambria" panose="02040503050406030204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43221" y="1770668"/>
            <a:ext cx="3491880" cy="11521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Para. 1: Introduce by offering a personal experience 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315490" y="2947414"/>
            <a:ext cx="1093668" cy="100706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167880" y="2922905"/>
            <a:ext cx="1179830" cy="5035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6305935" y="2953381"/>
            <a:ext cx="0" cy="120302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152650" y="3885565"/>
            <a:ext cx="2905125" cy="864235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Para. 2</a:t>
            </a:r>
            <a:endParaRPr lang="en-US" altLang="zh-CN" sz="2400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supportive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云形标注 5"/>
          <p:cNvSpPr/>
          <p:nvPr/>
        </p:nvSpPr>
        <p:spPr>
          <a:xfrm>
            <a:off x="7780067" y="5037539"/>
            <a:ext cx="3256707" cy="1011351"/>
          </a:xfrm>
          <a:prstGeom prst="cloudCallout">
            <a:avLst>
              <a:gd name="adj1" fmla="val -54409"/>
              <a:gd name="adj2" fmla="val -7122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7030A0"/>
                </a:solidFill>
                <a:latin typeface="Comic Sans MS" panose="030F0702030302020204" pitchFamily="66" charset="0"/>
              </a:rPr>
              <a:t>Structure</a:t>
            </a:r>
            <a:endParaRPr lang="zh-CN" altLang="en-US" sz="3200" b="1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229225" y="4156710"/>
            <a:ext cx="2212975" cy="864235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Para. 3</a:t>
            </a:r>
            <a:endParaRPr lang="en-US" altLang="zh-CN" sz="2400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selfless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331075" y="3356610"/>
            <a:ext cx="3498850" cy="1499870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Para. 4</a:t>
            </a:r>
            <a:endParaRPr lang="en-US" altLang="zh-CN" sz="2400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able to bring out the best in a person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3"/>
          <p:cNvSpPr/>
          <p:nvPr/>
        </p:nvSpPr>
        <p:spPr>
          <a:xfrm>
            <a:off x="2839842" y="6101894"/>
            <a:ext cx="7298638" cy="72879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the opinion by giving facts and examples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6272982" y="5020507"/>
            <a:ext cx="0" cy="11122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083165" y="4813385"/>
            <a:ext cx="1490575" cy="130234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4080410" y="4803087"/>
            <a:ext cx="1523821" cy="132967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90980" y="1764665"/>
            <a:ext cx="9997440" cy="4009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 algn="l" defTabSz="266700">
              <a:lnSpc>
                <a:spcPct val="130000"/>
              </a:lnSpc>
              <a:spcAft>
                <a:spcPct val="0"/>
              </a:spcAft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首先，在日记开头讲述一个与朋友相处的具体事例，引出对“什么造就好朋友”的思考。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>
              <a:lnSpc>
                <a:spcPct val="130000"/>
              </a:lnSpc>
              <a:spcAft>
                <a:spcPct val="0"/>
              </a:spcAft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然后，详细阐述好朋友应具备的品质，如忠诚、善解人意、有共同兴趣等，并结合事例进行说明。引用相关的名言，如“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friend in need is a friend indeed.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</a:rPr>
              <a:t>” 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来增强观点的说服力。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>
              <a:lnSpc>
                <a:spcPct val="130000"/>
              </a:lnSpc>
              <a:spcAft>
                <a:spcPct val="0"/>
              </a:spcAft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接着，描述这些品质如何在友谊中发挥积极作用。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>
              <a:lnSpc>
                <a:spcPct val="130000"/>
              </a:lnSpc>
              <a:spcAft>
                <a:spcPct val="0"/>
              </a:spcAft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最后，总结表达对真正友谊的珍惜和期待。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0575" y="1520825"/>
            <a:ext cx="9227185" cy="46259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Dear Diary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Today, something happened that made me think deeply about what makes a good friend. I was having a really bad day at work, filled with stress and mistakes. When I called my friend, Anna, she immediately dropped everything to come and be with me.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92468" y="460926"/>
            <a:ext cx="8418288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7505" y="0"/>
            <a:ext cx="1674495" cy="1487805"/>
          </a:xfrm>
          <a:prstGeom prst="round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文本框 2"/>
          <p:cNvSpPr txBox="1"/>
          <p:nvPr>
            <p:custDataLst>
              <p:tags r:id="rId1"/>
            </p:custDataLst>
          </p:nvPr>
        </p:nvSpPr>
        <p:spPr>
          <a:xfrm>
            <a:off x="570865" y="985520"/>
            <a:ext cx="90487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Tim and Patrick are talking. Listen to the first half of the conversation. What are Tim's problems? Finish A1. 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9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98395" y="1991995"/>
            <a:ext cx="3909060" cy="3550920"/>
          </a:xfrm>
          <a:prstGeom prst="rect">
            <a:avLst/>
          </a:prstGeom>
        </p:spPr>
      </p:pic>
      <p:pic>
        <p:nvPicPr>
          <p:cNvPr id="2097170" name="Skills 01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455025" y="1320165"/>
            <a:ext cx="495300" cy="4953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139700" y="150495"/>
            <a:ext cx="2805430" cy="575945"/>
          </a:xfrm>
          <a:prstGeom prst="rect">
            <a:avLst/>
          </a:prstGeom>
          <a:noFill/>
          <a:ln>
            <a:solidFill>
              <a:srgbClr val="6096E6"/>
            </a:solidFill>
          </a:ln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b="1" i="1">
                <a:solidFill>
                  <a:srgbClr val="6096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While-listening</a:t>
            </a:r>
            <a:endParaRPr lang="en-US" altLang="zh-CN" sz="3200" b="1" i="1">
              <a:solidFill>
                <a:srgbClr val="6096E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12090400" y="105664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8074" fill="hold"/>
                                        <p:tgtEl>
                                          <p:spTgt spid="2097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7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09717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1780" y="996315"/>
            <a:ext cx="10116185" cy="589470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 u="sng">
                <a:latin typeface="Times New Roman" panose="02020603050405020304" pitchFamily="18" charset="0"/>
                <a:ea typeface="宋体" panose="02010600030101010101" pitchFamily="2" charset="-122"/>
              </a:rPr>
              <a:t>This made me realize that a good friend is someone who is loyal. They stand by your side no matter what. 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Just like the saying, "</a:t>
            </a:r>
            <a:r>
              <a:rPr lang="en-US" altLang="zh-CN" sz="2800" u="sng">
                <a:latin typeface="Times New Roman" panose="02020603050405020304" pitchFamily="18" charset="0"/>
                <a:ea typeface="宋体" panose="02010600030101010101" pitchFamily="2" charset="-122"/>
              </a:rPr>
              <a:t>A true friend is one who overlooks your failures and tolerates your successes." 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Anna never judges me for my flaws.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 u="sng">
                <a:latin typeface="Times New Roman" panose="02020603050405020304" pitchFamily="18" charset="0"/>
                <a:ea typeface="宋体" panose="02010600030101010101" pitchFamily="2" charset="-122"/>
              </a:rPr>
              <a:t>A good friend is also understanding.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 They can sense your mood and offer comfort without you even having to explain. We share many common interests, which makes our bond stronger.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1985" y="1009015"/>
            <a:ext cx="8945245" cy="47739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 u="sng">
                <a:latin typeface="Times New Roman" panose="02020603050405020304" pitchFamily="18" charset="0"/>
                <a:ea typeface="宋体" panose="02010600030101010101" pitchFamily="2" charset="-122"/>
              </a:rPr>
              <a:t>True friendship comes when the silence between two people is comfortable. 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With a good friend, you don't have to constantly talk to feel connected.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I'm truly grateful for having such a wonderful friend like Anna and cherish our friendship more than ever.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3617913" y="760730"/>
            <a:ext cx="456438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Informal English</a:t>
            </a:r>
            <a:endParaRPr lang="en-US" altLang="zh-CN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461" name="Text Box 14"/>
          <p:cNvSpPr txBox="1">
            <a:spLocks noChangeArrowheads="1"/>
          </p:cNvSpPr>
          <p:nvPr/>
        </p:nvSpPr>
        <p:spPr bwMode="auto">
          <a:xfrm>
            <a:off x="2030730" y="1925003"/>
            <a:ext cx="8424863" cy="40093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Personal: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first person “I”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Emotional: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allows for the display of true emotions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Using contractions and abbreviations</a:t>
            </a:r>
            <a:endParaRPr lang="en-US" altLang="zh-CN" sz="280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Simple: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uses shorter or even incomplete sentences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Colloquial: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uses informal words and slangs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1905" y="5024755"/>
            <a:ext cx="16148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withdraw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7845" y="499364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72685" y="5055235"/>
            <a:ext cx="1704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take away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41905" y="5577205"/>
            <a:ext cx="11899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furnish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47845" y="554609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2685" y="5607685"/>
            <a:ext cx="12204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supply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7505" y="0"/>
            <a:ext cx="1674495" cy="1487805"/>
          </a:xfrm>
          <a:prstGeom prst="roundRect">
            <a:avLst/>
          </a:prstGeom>
        </p:spPr>
      </p:pic>
      <p:sp>
        <p:nvSpPr>
          <p:cNvPr id="624" name="Shape 624"/>
          <p:cNvSpPr/>
          <p:nvPr/>
        </p:nvSpPr>
        <p:spPr>
          <a:xfrm>
            <a:off x="195" y="25858"/>
            <a:ext cx="2842260" cy="82994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685800" indent="-685800" algn="ctr">
              <a:buSzTx/>
              <a:buFont typeface="Wingdings" panose="05000000000000000000"/>
              <a:buChar char="➢"/>
              <a:defRPr sz="4800" b="1">
                <a:solidFill>
                  <a:srgbClr val="64464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/>
              <a:t>Writing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08430" y="1283335"/>
            <a:ext cx="9350375" cy="4439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“stand by your side”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支持你；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“cherish our friendship”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珍惜我们的友谊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“sense your mood”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感知你的情绪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   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 “common interests”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共同兴趣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“overlooks your failures and tolerates your successes” 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忽略你的失败，包容你的成功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流程图: 过程 12"/>
          <p:cNvSpPr/>
          <p:nvPr/>
        </p:nvSpPr>
        <p:spPr>
          <a:xfrm>
            <a:off x="2712720" y="389256"/>
            <a:ext cx="4971415" cy="643889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Trebuchet MS" panose="020B0603020202020204"/>
                <a:cs typeface="Times New Roman" panose="02020603050405020304" pitchFamily="18" charset="0"/>
                <a:sym typeface="Trebuchet MS" panose="020B0603020202020204"/>
              </a:rPr>
              <a:t>Useful Expressions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Trebuchet MS" panose="020B0603020202020204"/>
              <a:cs typeface="Times New Roman" panose="02020603050405020304" pitchFamily="18" charset="0"/>
              <a:sym typeface="Trebuchet MS" panose="020B0603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7505" y="0"/>
            <a:ext cx="1674495" cy="1487805"/>
          </a:xfrm>
          <a:prstGeom prst="round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760200" y="105410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130" y="1047750"/>
            <a:ext cx="11182985" cy="54159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"His understanding of my pain and his unwavering support were the pillars that kept me going." </a:t>
            </a:r>
            <a:endParaRPr lang="en-US" altLang="zh-CN" sz="2000" b="1" i="0">
              <a:solidFill>
                <a:srgbClr val="1C1F2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zh-CN" altLang="en-US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（他对我痛苦的理解和他坚定不移的支持是让我坚持下去的支柱。）</a:t>
            </a:r>
            <a:endParaRPr lang="zh-CN" altLang="en-US" sz="2000" b="1" i="0">
              <a:solidFill>
                <a:srgbClr val="1C1F2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"A friend in need is a friend indeed." </a:t>
            </a:r>
            <a:r>
              <a:rPr lang="zh-CN" altLang="en-US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（患难见真情。）</a:t>
            </a:r>
            <a:endParaRPr lang="zh-CN" altLang="en-US" sz="2000" b="1" i="0">
              <a:solidFill>
                <a:srgbClr val="1C1F2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“Friendship is a vital aspect of our lives” </a:t>
            </a:r>
            <a:r>
              <a:rPr lang="zh-CN" altLang="en-US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（友谊是我们生活中至关重要的一个方面）</a:t>
            </a:r>
            <a:endParaRPr lang="zh-CN" altLang="en-US" sz="2000" b="1" i="0">
              <a:solidFill>
                <a:srgbClr val="1C1F2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“In my opinion, mutual understanding and support are far more important in a friendship than shared interests.” </a:t>
            </a:r>
            <a:r>
              <a:rPr lang="zh-CN" altLang="en-US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（在我看来，在一段友谊中，相互理解和支持远比共同兴趣重要得多。）</a:t>
            </a:r>
            <a:endParaRPr lang="zh-CN" altLang="en-US" sz="2000" b="1" i="0">
              <a:solidFill>
                <a:srgbClr val="1C1F2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“Conversely, friendships based merely on shared interests might fade when those interests change or wane.” </a:t>
            </a:r>
            <a:r>
              <a:rPr lang="zh-CN" altLang="en-US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（相反，仅仅基于共同兴趣的友谊可能会在这些兴趣改变或减弱时褪色。）</a:t>
            </a:r>
            <a:endParaRPr lang="zh-CN" altLang="en-US" sz="2000" b="1" i="0">
              <a:solidFill>
                <a:srgbClr val="1C1F2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“In conclusion, while shared interests can bring people together initially, it is the mutual understanding and support that sustain a true and lasting friendship.” </a:t>
            </a:r>
            <a:r>
              <a:rPr lang="zh-CN" altLang="en-US" sz="2000" b="1" i="0">
                <a:solidFill>
                  <a:srgbClr val="1C1F2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（总之，虽然共同兴趣最初可以将人们聚集在一起，但正是相互理解和支持维持着一段真正持久的友谊。）</a:t>
            </a:r>
            <a:endParaRPr lang="zh-CN" altLang="en-US" sz="2000" b="1" i="0">
              <a:solidFill>
                <a:srgbClr val="1C1F2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流程图: 过程 12"/>
          <p:cNvSpPr/>
          <p:nvPr/>
        </p:nvSpPr>
        <p:spPr>
          <a:xfrm>
            <a:off x="2712720" y="271146"/>
            <a:ext cx="4971415" cy="643889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Trebuchet MS" panose="020B0603020202020204"/>
                <a:cs typeface="Times New Roman" panose="02020603050405020304" pitchFamily="18" charset="0"/>
                <a:sym typeface="Trebuchet MS" panose="020B0603020202020204"/>
              </a:rPr>
              <a:t>Useful Expressions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Trebuchet MS" panose="020B0603020202020204"/>
              <a:cs typeface="Times New Roman" panose="02020603050405020304" pitchFamily="18" charset="0"/>
              <a:sym typeface="Trebuchet MS" panose="020B0603020202020204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14375" y="1536065"/>
            <a:ext cx="7544435" cy="4523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1. leave me thinking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2. form the basis of a friendship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3. have trouble balancing ... and ...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4. take action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5. get over these difficulties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6. take up some spare time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7. bring out the best in a person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8. measure myself by these standards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流程图: 过程 12"/>
          <p:cNvSpPr/>
          <p:nvPr/>
        </p:nvSpPr>
        <p:spPr>
          <a:xfrm>
            <a:off x="4044950" y="366713"/>
            <a:ext cx="3757295" cy="643889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Trebuchet MS" panose="020B0603020202020204"/>
                <a:cs typeface="Times New Roman" panose="02020603050405020304" pitchFamily="18" charset="0"/>
                <a:sym typeface="Trebuchet MS" panose="020B0603020202020204"/>
              </a:rPr>
              <a:t>Key Expressions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Trebuchet MS" panose="020B0603020202020204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45660" y="1536065"/>
            <a:ext cx="361315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使我在思考</a:t>
            </a:r>
            <a:endParaRPr lang="zh-CN" altLang="en-US" sz="3600" b="1">
              <a:solidFill>
                <a:srgbClr val="0945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0060" y="2105025"/>
            <a:ext cx="361315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形成友谊的基础</a:t>
            </a:r>
            <a:endParaRPr lang="zh-CN" altLang="en-US" sz="3600" b="1">
              <a:solidFill>
                <a:srgbClr val="0945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77100" y="2628265"/>
            <a:ext cx="500507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在平衡</a:t>
            </a:r>
            <a:r>
              <a:rPr lang="en-US" altLang="zh-CN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zh-CN" altLang="en-US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之间有困难</a:t>
            </a:r>
            <a:endParaRPr lang="zh-CN" altLang="en-US" sz="3600" b="1">
              <a:solidFill>
                <a:srgbClr val="0945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1380" y="3152140"/>
            <a:ext cx="2557145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采取行动</a:t>
            </a:r>
            <a:endParaRPr lang="zh-CN" altLang="en-US" sz="3600" b="1">
              <a:solidFill>
                <a:srgbClr val="0945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8525" y="3675380"/>
            <a:ext cx="3137535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克服这些困难</a:t>
            </a:r>
            <a:endParaRPr lang="zh-CN" altLang="en-US" sz="3600" b="1">
              <a:solidFill>
                <a:srgbClr val="0945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78525" y="4320540"/>
            <a:ext cx="426847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占据一些闲暇时间</a:t>
            </a:r>
            <a:endParaRPr lang="zh-CN" altLang="en-US" sz="3600" b="1">
              <a:solidFill>
                <a:srgbClr val="0945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1500" y="4890770"/>
            <a:ext cx="501777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激发个人最好的一面</a:t>
            </a:r>
            <a:endParaRPr lang="zh-CN" altLang="en-US" sz="3600" b="1">
              <a:solidFill>
                <a:srgbClr val="0945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2885" y="5438140"/>
            <a:ext cx="4453890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945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以这些标准审视自己</a:t>
            </a:r>
            <a:endParaRPr lang="zh-CN" altLang="en-US" sz="3600" b="1">
              <a:solidFill>
                <a:srgbClr val="0945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1">
            <a:alphaModFix amt="5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21690" y="2552700"/>
            <a:ext cx="10598785" cy="17532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Write a diary entry about what makes a good friend. Use the expressions you get from part C and list the qualities you value in a friend.  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4239740" y="1050175"/>
            <a:ext cx="4551334" cy="179884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4800" b="1">
                <a:solidFill>
                  <a:srgbClr val="003399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t>Homework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05" y="0"/>
            <a:ext cx="1674495" cy="1487805"/>
          </a:xfrm>
          <a:prstGeom prst="round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1195070"/>
            <a:ext cx="113404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     Tim is talking to his friend Patrick about his problems.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Listen</a:t>
            </a:r>
            <a:r>
              <a:rPr lang="en-US" altLang="zh-CN" sz="32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to the conversation and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tick</a:t>
            </a:r>
            <a:r>
              <a:rPr lang="en-US" altLang="zh-CN" sz="32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Tim's problems below.</a:t>
            </a:r>
            <a:endParaRPr lang="en-US" altLang="zh-CN" sz="3200" b="1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25" y="2418080"/>
            <a:ext cx="11294745" cy="4030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 Tim does not have enough time for his homework.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 Tim is not sure what he wants to be in the future.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 Tim has found his Maths homework quite difficult recentluy.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4 Tim is unhappy because he has no friends who can help him.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5 Tim does not understand some key points in his Chinese classes.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 Tim is having difficulty with the reading task in his Chinese teacher has given him.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4" name=" 184"/>
          <p:cNvSpPr/>
          <p:nvPr/>
        </p:nvSpPr>
        <p:spPr>
          <a:xfrm>
            <a:off x="450850" y="1141730"/>
            <a:ext cx="1044575" cy="57277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7885" y="554355"/>
            <a:ext cx="9391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i="1">
                <a:solidFill>
                  <a:srgbClr val="1F2DA8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P36 </a:t>
            </a:r>
            <a:endParaRPr lang="en-US" sz="3200" b="1" i="1">
              <a:solidFill>
                <a:srgbClr val="1F2DA8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4635696" y="-177"/>
            <a:ext cx="3215640" cy="82994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685800" indent="-685800" algn="ctr">
              <a:buSzTx/>
              <a:buFont typeface="Wingdings" panose="05000000000000000000"/>
              <a:buChar char="➢"/>
              <a:defRPr sz="4800" b="1">
                <a:solidFill>
                  <a:srgbClr val="64464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/>
              <a:t>Listening</a:t>
            </a:r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519430" y="2418080"/>
            <a:ext cx="34099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Trebuchet MS" panose="020B0603020202020204"/>
                <a:cs typeface="Arial" panose="020B0604020202020204" pitchFamily="34" charset="0"/>
                <a:sym typeface="Trebuchet MS" panose="020B0603020202020204"/>
              </a:rPr>
              <a:t>√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 panose="020B0604020202020204" pitchFamily="34" charset="0"/>
              <a:ea typeface="Trebuchet MS" panose="020B0603020202020204"/>
              <a:cs typeface="Arial" panose="020B0604020202020204" pitchFamily="34" charset="0"/>
              <a:sym typeface="Trebuchet MS" panose="020B0603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700" y="3404235"/>
            <a:ext cx="34099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Trebuchet MS" panose="020B0603020202020204"/>
                <a:cs typeface="Arial" panose="020B0604020202020204" pitchFamily="34" charset="0"/>
                <a:sym typeface="Trebuchet MS" panose="020B0603020202020204"/>
              </a:rPr>
              <a:t>√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 panose="020B0604020202020204" pitchFamily="34" charset="0"/>
              <a:ea typeface="Trebuchet MS" panose="020B0603020202020204"/>
              <a:cs typeface="Arial" panose="020B0604020202020204" pitchFamily="34" charset="0"/>
              <a:sym typeface="Trebuchet MS" panose="020B0603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2925" y="4348480"/>
            <a:ext cx="34099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Trebuchet MS" panose="020B0603020202020204"/>
                <a:cs typeface="Arial" panose="020B0604020202020204" pitchFamily="34" charset="0"/>
                <a:sym typeface="Trebuchet MS" panose="020B0603020202020204"/>
              </a:rPr>
              <a:t>√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 panose="020B0604020202020204" pitchFamily="34" charset="0"/>
              <a:ea typeface="Trebuchet MS" panose="020B0603020202020204"/>
              <a:cs typeface="Arial" panose="020B0604020202020204" pitchFamily="34" charset="0"/>
              <a:sym typeface="Trebuchet MS" panose="020B0603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150" y="5334635"/>
            <a:ext cx="34099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Trebuchet MS" panose="020B0603020202020204"/>
                <a:cs typeface="Arial" panose="020B0604020202020204" pitchFamily="34" charset="0"/>
                <a:sym typeface="Trebuchet MS" panose="020B0603020202020204"/>
              </a:rPr>
              <a:t>√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 panose="020B0604020202020204" pitchFamily="34" charset="0"/>
              <a:ea typeface="Trebuchet MS" panose="020B0603020202020204"/>
              <a:cs typeface="Arial" panose="020B0604020202020204" pitchFamily="34" charset="0"/>
              <a:sym typeface="Trebuchet MS" panose="020B0603020202020204"/>
            </a:endParaRPr>
          </a:p>
        </p:txBody>
      </p:sp>
      <p:pic>
        <p:nvPicPr>
          <p:cNvPr id="12" name="U3 Integrated skills A">
            <a:hlinkClick r:id="" action="ppaction://media"/>
          </p:cNvPr>
          <p:cNvPicPr>
            <a:picLocks noRot="1"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87050" y="2359660"/>
            <a:ext cx="1226185" cy="104457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34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7" fill="hold" display="0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325" y="1650365"/>
            <a:ext cx="11889105" cy="47078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/>
              <a:buChar char="l"/>
            </a:pPr>
            <a:r>
              <a:rPr lang="en-US" altLang="zh-CN" sz="30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Cheer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ing Tim </a:t>
            </a:r>
            <a:r>
              <a:rPr lang="en-US" altLang="zh-CN" sz="30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up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by using positive language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/>
              <a:buChar char="Ø"/>
            </a:pP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Ask him not to (1)_______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/>
              <a:buChar char="Ø"/>
            </a:pP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Express his confidence in him.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/>
              <a:buChar char="l"/>
            </a:pP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Offering to (2)_________________ together with Tim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/>
              <a:buChar char="Ø"/>
            </a:pP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Find out how much time Tim should spend on (3)_____________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/>
              <a:buChar char="Ø"/>
            </a:pP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Find out how much time Tim should spend on Maths and Chinese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/>
              <a:buChar char="l"/>
            </a:pP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Planning to help Tim with his (4)___________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/>
              <a:buChar char="Ø"/>
            </a:pP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Meet after school and </a:t>
            </a:r>
            <a:r>
              <a:rPr lang="en-US" altLang="zh-CN" sz="30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go over 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(5)__________________ together.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/>
              <a:buChar char="Ø"/>
            </a:pP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(6)_____________ to make sure Tim doesn't miss anything important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/>
              <a:buChar char="Ø"/>
            </a:pP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Do some reading together (7)_________________.</a:t>
            </a: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130" y="116840"/>
            <a:ext cx="11340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Listen </a:t>
            </a:r>
            <a:r>
              <a:rPr lang="en-US" altLang="zh-CN" sz="32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to the conversation again and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complete</a:t>
            </a:r>
            <a:r>
              <a:rPr lang="en-US" altLang="zh-CN" sz="32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the notes.</a:t>
            </a:r>
            <a:endParaRPr lang="en-US" altLang="zh-CN" sz="3200" b="1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 184"/>
          <p:cNvSpPr/>
          <p:nvPr/>
        </p:nvSpPr>
        <p:spPr>
          <a:xfrm>
            <a:off x="405130" y="127635"/>
            <a:ext cx="1130935" cy="57277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0" y="1119505"/>
            <a:ext cx="4660265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haroni" panose="02010803020104030203" charset="0"/>
                <a:ea typeface="Trebuchet MS" panose="020B0603020202020204"/>
                <a:cs typeface="Aharoni" panose="02010803020104030203" charset="0"/>
                <a:sym typeface="Trebuchet MS" panose="020B0603020202020204"/>
              </a:rPr>
              <a:t>How Patrick helps Tim</a:t>
            </a:r>
            <a:endParaRPr kumimoji="0" lang="en-US" altLang="zh-CN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haroni" panose="02010803020104030203" charset="0"/>
              <a:ea typeface="Trebuchet MS" panose="020B0603020202020204"/>
              <a:cs typeface="Aharoni" panose="02010803020104030203" charset="0"/>
              <a:sym typeface="Trebuchet MS" panose="020B0603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76980" y="2120900"/>
            <a:ext cx="11112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1F2DA8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worry</a:t>
            </a:r>
            <a:endParaRPr lang="en-US" altLang="zh-CN" sz="2800" b="1">
              <a:solidFill>
                <a:srgbClr val="1F2DA8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75330" y="3044190"/>
            <a:ext cx="27895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1F2DA8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make a timetable</a:t>
            </a:r>
            <a:endParaRPr lang="en-US" altLang="zh-CN" sz="2800" b="1">
              <a:solidFill>
                <a:srgbClr val="1F2DA8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03970" y="3503295"/>
            <a:ext cx="17926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1F2DA8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his project</a:t>
            </a:r>
            <a:endParaRPr lang="en-US" altLang="zh-CN" sz="2800" b="1">
              <a:solidFill>
                <a:srgbClr val="1F2DA8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02045" y="4384675"/>
            <a:ext cx="19215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1F2DA8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schoolwork</a:t>
            </a:r>
            <a:endParaRPr lang="en-US" altLang="zh-CN" sz="2800" b="1">
              <a:solidFill>
                <a:srgbClr val="1F2DA8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9495" y="4888865"/>
            <a:ext cx="33635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1F2DA8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the challenging parts</a:t>
            </a:r>
            <a:endParaRPr lang="en-US" altLang="zh-CN" sz="2800" b="1">
              <a:solidFill>
                <a:srgbClr val="1F2DA8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3635" y="5333365"/>
            <a:ext cx="24834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1F2DA8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Compare notes</a:t>
            </a:r>
            <a:endParaRPr lang="en-US" altLang="zh-CN" sz="2800" b="1">
              <a:solidFill>
                <a:srgbClr val="1F2DA8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82590" y="5774690"/>
            <a:ext cx="24536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1F2DA8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at the weekend</a:t>
            </a:r>
            <a:endParaRPr lang="en-US" altLang="zh-CN" sz="2800" b="1">
              <a:solidFill>
                <a:srgbClr val="1F2DA8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U3 Integrated skills A">
            <a:hlinkClick r:id="" action="ppaction://media"/>
          </p:cNvPr>
          <p:cNvPicPr>
            <a:picLocks noRot="1"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142220" y="2120900"/>
            <a:ext cx="1226185" cy="1044575"/>
          </a:xfrm>
          <a:prstGeom prst="rect">
            <a:avLst/>
          </a:prstGeom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347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2" fill="hold" display="0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6155" y="1912620"/>
            <a:ext cx="10219690" cy="17532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 Is Patrick a good friend in your view? </a:t>
            </a:r>
            <a:b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Why or why not?</a:t>
            </a:r>
            <a:endParaRPr lang="en-US" altLang="zh-CN" sz="36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2. What qualities are important to you in a friend?  </a:t>
            </a:r>
            <a:endParaRPr lang="en-US" altLang="zh-CN" sz="3600" b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4516390" y="717373"/>
            <a:ext cx="3521075" cy="82994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685800" indent="-685800" algn="ctr">
              <a:buSzTx/>
              <a:buFont typeface="Wingdings" panose="05000000000000000000"/>
              <a:buChar char="➢"/>
              <a:defRPr sz="4800" b="1">
                <a:solidFill>
                  <a:srgbClr val="64464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/>
              <a:t>Discussion</a:t>
            </a:r>
            <a:endParaRPr lang="en-US"/>
          </a:p>
        </p:txBody>
      </p:sp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6155" y="1764030"/>
            <a:ext cx="10219690" cy="3969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 Is Patrick a good friend in your view? </a:t>
            </a:r>
            <a:b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Why or why not?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5520" y="2910840"/>
            <a:ext cx="9668510" cy="2306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Yes, because he is a caring person. He always uses positive language to encourage Tim and is willing to spend his spare time to help him. </a:t>
            </a:r>
            <a:b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</a:br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For me, that's what friends are for.</a:t>
            </a:r>
            <a:endParaRPr lang="en-US" altLang="zh-CN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4335415" y="760553"/>
            <a:ext cx="3521075" cy="82994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685800" indent="-685800" algn="ctr">
              <a:buSzTx/>
              <a:buFont typeface="Wingdings" panose="05000000000000000000"/>
              <a:buChar char="➢"/>
              <a:defRPr sz="4800" b="1">
                <a:solidFill>
                  <a:srgbClr val="64464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/>
              <a:t>Discussion</a:t>
            </a:r>
            <a:endParaRPr lang="en-US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6155" y="1453515"/>
            <a:ext cx="10219690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2. What qualities are important to you in a friend? 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4336050" y="1093"/>
            <a:ext cx="3521075" cy="82994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685800" indent="-685800" algn="ctr">
              <a:buSzTx/>
              <a:buFont typeface="Wingdings" panose="05000000000000000000"/>
              <a:buChar char="➢"/>
              <a:defRPr sz="4800" b="1">
                <a:solidFill>
                  <a:srgbClr val="64464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/>
              <a:t>Discussion</a:t>
            </a:r>
            <a:endParaRPr lang="en-US"/>
          </a:p>
        </p:txBody>
      </p:sp>
      <p:sp>
        <p:nvSpPr>
          <p:cNvPr id="2" name="椭圆 1"/>
          <p:cNvSpPr/>
          <p:nvPr/>
        </p:nvSpPr>
        <p:spPr>
          <a:xfrm>
            <a:off x="5252720" y="2298065"/>
            <a:ext cx="2087880" cy="931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sincere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219835" y="2370455"/>
            <a:ext cx="1850390" cy="832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loyal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41045" y="3409315"/>
            <a:ext cx="3079115" cy="10160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dependable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144385" y="4739640"/>
            <a:ext cx="2835910" cy="9525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respectful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662545" y="2298700"/>
            <a:ext cx="2317750" cy="930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566150" y="3467735"/>
            <a:ext cx="2498725" cy="973455"/>
          </a:xfrm>
          <a:prstGeom prst="ellipse">
            <a:avLst/>
          </a:prstGeom>
          <a:solidFill>
            <a:srgbClr val="E686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generous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86155" y="4814570"/>
            <a:ext cx="2626360" cy="849630"/>
          </a:xfrm>
          <a:prstGeom prst="ellipse">
            <a:avLst/>
          </a:prstGeom>
          <a:solidFill>
            <a:srgbClr val="0FB6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forgiving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954145" y="3429000"/>
            <a:ext cx="4284345" cy="939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straightforward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375978" y="2383155"/>
            <a:ext cx="1458913" cy="81756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real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54145" y="4815840"/>
            <a:ext cx="2710180" cy="848360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protective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7" grpId="0" animBg="1"/>
      <p:bldP spid="11" grpId="0" animBg="1"/>
      <p:bldP spid="6" grpId="0" animBg="1"/>
      <p:bldP spid="9" grpId="0" animBg="1"/>
      <p:bldP spid="8" grpId="0" animBg="1"/>
      <p:bldP spid="2" grpId="0" animBg="1"/>
      <p:bldP spid="13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9890" y="1301750"/>
            <a:ext cx="116770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   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Read</a:t>
            </a:r>
            <a:r>
              <a:rPr lang="en-US" altLang="zh-CN" sz="32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Patrick's </a:t>
            </a:r>
            <a:r>
              <a:rPr lang="en-US" altLang="zh-CN" sz="3200" b="1" i="1">
                <a:solidFill>
                  <a:srgbClr val="0945A5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diary entry</a:t>
            </a:r>
            <a:r>
              <a:rPr lang="en-US" altLang="zh-CN" sz="3200" b="1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and try to understand his idea of what makes a good friend.</a:t>
            </a:r>
            <a:endParaRPr lang="en-US" altLang="zh-CN" sz="3200" b="1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4" name=" 184"/>
          <p:cNvSpPr/>
          <p:nvPr/>
        </p:nvSpPr>
        <p:spPr>
          <a:xfrm>
            <a:off x="168275" y="1294130"/>
            <a:ext cx="916305" cy="57277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54870" y="591185"/>
            <a:ext cx="8375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i="1">
                <a:solidFill>
                  <a:srgbClr val="1F2DA8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P37</a:t>
            </a:r>
            <a:endParaRPr lang="en-US" sz="3200" b="1" i="1">
              <a:solidFill>
                <a:srgbClr val="1F2DA8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4756737" y="-177"/>
            <a:ext cx="2943860" cy="82994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685800" indent="-685800" algn="ctr">
              <a:buSzTx/>
              <a:buFont typeface="Wingdings" panose="05000000000000000000"/>
              <a:buChar char="➢"/>
              <a:defRPr sz="4800" b="1">
                <a:solidFill>
                  <a:srgbClr val="64464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/>
              <a:t>Reading</a:t>
            </a:r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890905" y="3195320"/>
            <a:ext cx="10219690" cy="1568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eaLnBrk="1">
              <a:lnSpc>
                <a:spcPct val="100000"/>
              </a:lnSpc>
            </a:pP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 What's the </a:t>
            </a:r>
            <a:r>
              <a:rPr lang="en-US" altLang="zh-CN" sz="3200" b="1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topic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of this diary entry?</a:t>
            </a: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eaLnBrk="1">
              <a:lnSpc>
                <a:spcPct val="100000"/>
              </a:lnSpc>
            </a:pP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eaLnBrk="1">
              <a:lnSpc>
                <a:spcPct val="100000"/>
              </a:lnSpc>
            </a:pP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2. What </a:t>
            </a:r>
            <a:r>
              <a:rPr lang="en-US" altLang="zh-CN" sz="3200" b="1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qualities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form the basis of a friendship?  </a:t>
            </a:r>
            <a:endParaRPr lang="en-US" altLang="zh-CN" sz="3200" b="1" i="1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流程图: 过程 12"/>
          <p:cNvSpPr/>
          <p:nvPr/>
        </p:nvSpPr>
        <p:spPr>
          <a:xfrm>
            <a:off x="709295" y="2495551"/>
            <a:ext cx="3757295" cy="582294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Trebuchet MS" panose="020B0603020202020204"/>
                <a:cs typeface="Times New Roman" panose="02020603050405020304" pitchFamily="18" charset="0"/>
                <a:sym typeface="Trebuchet MS" panose="020B0603020202020204"/>
              </a:rPr>
              <a:t>Fast reading</a:t>
            </a:r>
            <a:endParaRPr kumimoji="0" lang="en-US" altLang="zh-CN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Trebuchet MS" panose="020B0603020202020204"/>
              <a:cs typeface="Times New Roman" panose="02020603050405020304" pitchFamily="18" charset="0"/>
              <a:sym typeface="Trebuchet MS" panose="020B0603020202020204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10585" y="79375"/>
            <a:ext cx="5740400" cy="66992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064000" y="447040"/>
            <a:ext cx="4064000" cy="139763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右箭头 7"/>
          <p:cNvSpPr/>
          <p:nvPr>
            <p:custDataLst>
              <p:tags r:id="rId6"/>
            </p:custDataLst>
          </p:nvPr>
        </p:nvSpPr>
        <p:spPr>
          <a:xfrm>
            <a:off x="8324215" y="870585"/>
            <a:ext cx="641985" cy="306705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6" name="文本框 2"/>
          <p:cNvSpPr txBox="1"/>
          <p:nvPr>
            <p:custDataLst>
              <p:tags r:id="rId7"/>
            </p:custDataLst>
          </p:nvPr>
        </p:nvSpPr>
        <p:spPr>
          <a:xfrm>
            <a:off x="194310" y="1062990"/>
            <a:ext cx="33007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function of the first paragraph?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2"/>
          <p:cNvSpPr txBox="1"/>
          <p:nvPr>
            <p:custDataLst>
              <p:tags r:id="rId8"/>
            </p:custDataLst>
          </p:nvPr>
        </p:nvSpPr>
        <p:spPr>
          <a:xfrm>
            <a:off x="8966200" y="3626485"/>
            <a:ext cx="30314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sentence of each paragraph is used as a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sentence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followed by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 and examples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2"/>
          <p:cNvSpPr txBox="1"/>
          <p:nvPr>
            <p:custDataLst>
              <p:tags r:id="rId9"/>
            </p:custDataLst>
          </p:nvPr>
        </p:nvSpPr>
        <p:spPr>
          <a:xfrm>
            <a:off x="73660" y="3626485"/>
            <a:ext cx="33007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How are the rest of the three paragraphs organized?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 flipV="1">
            <a:off x="4203065" y="2098040"/>
            <a:ext cx="2334260" cy="27940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11"/>
            </p:custDataLst>
          </p:nvPr>
        </p:nvCxnSpPr>
        <p:spPr>
          <a:xfrm flipV="1">
            <a:off x="4125595" y="3540125"/>
            <a:ext cx="2513965" cy="24130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2"/>
            </p:custDataLst>
          </p:nvPr>
        </p:nvCxnSpPr>
        <p:spPr>
          <a:xfrm flipV="1">
            <a:off x="4203065" y="5446395"/>
            <a:ext cx="3255010" cy="42545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2"/>
          <p:cNvSpPr txBox="1"/>
          <p:nvPr>
            <p:custDataLst>
              <p:tags r:id="rId13"/>
            </p:custDataLst>
          </p:nvPr>
        </p:nvSpPr>
        <p:spPr>
          <a:xfrm>
            <a:off x="9187180" y="674370"/>
            <a:ext cx="30314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It fucnctions as an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to the whole diary.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139700" y="150495"/>
            <a:ext cx="3808730" cy="575945"/>
          </a:xfrm>
          <a:prstGeom prst="rect">
            <a:avLst/>
          </a:prstGeom>
          <a:noFill/>
          <a:ln>
            <a:solidFill>
              <a:srgbClr val="6096E6"/>
            </a:solidFill>
          </a:ln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b="1" i="1">
                <a:solidFill>
                  <a:srgbClr val="6096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Reading for structure.</a:t>
            </a:r>
            <a:endParaRPr lang="en-US" altLang="zh-CN" sz="3200" b="1" i="1">
              <a:solidFill>
                <a:srgbClr val="6096E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419" name="文本框 11"/>
          <p:cNvSpPr/>
          <p:nvPr>
            <p:custDataLst>
              <p:tags r:id="rId15"/>
            </p:custDataLst>
          </p:nvPr>
        </p:nvSpPr>
        <p:spPr>
          <a:xfrm>
            <a:off x="5398770" y="1457325"/>
            <a:ext cx="3992880" cy="485140"/>
          </a:xfrm>
          <a:prstGeom prst="rect">
            <a:avLst/>
          </a:prstGeom>
          <a:solidFill>
            <a:srgbClr val="0070C0"/>
          </a:solidFill>
          <a:ln>
            <a:noFill/>
            <a:miter lim="800000"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rgbClr val="000000"/>
                </a:solidFill>
                <a:effectLst/>
                <a:latin typeface="Calibri" panose="020F0502020204030204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/>
            <a:r>
              <a:rPr lang="en-US" altLang="zh-CN" sz="3175" b="1">
                <a:solidFill>
                  <a:srgbClr val="FFFFFF"/>
                </a:solidFill>
                <a:latin typeface="Times New Roman" panose="02020603050405020304" pitchFamily="18" charset="0"/>
                <a:sym typeface="等线" panose="02010600030101010101" charset="-122"/>
              </a:rPr>
              <a:t>The author's opinion</a:t>
            </a:r>
            <a:endParaRPr lang="en-US" altLang="zh-CN" sz="3175" b="1">
              <a:solidFill>
                <a:srgbClr val="FFFFFF"/>
              </a:solidFill>
              <a:latin typeface="Times New Roman" panose="02020603050405020304" pitchFamily="18" charset="0"/>
              <a:sym typeface="等线" panose="02010600030101010101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16"/>
            </p:custDataLst>
          </p:nvPr>
        </p:nvCxnSpPr>
        <p:spPr>
          <a:xfrm flipV="1">
            <a:off x="4396740" y="1454785"/>
            <a:ext cx="3451860" cy="2540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152775" y="40005"/>
            <a:ext cx="7372350" cy="1371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/>
      <p:bldP spid="14" grpId="0"/>
      <p:bldP spid="10" grpId="0"/>
    </p:bldLst>
  </p:timing>
</p:sld>
</file>

<file path=ppt/tags/tag1.xml><?xml version="1.0" encoding="utf-8"?>
<p:tagLst xmlns:p="http://schemas.openxmlformats.org/presentationml/2006/main">
  <p:tag name="AS_UNIQUEID" val="2286"/>
</p:tagLst>
</file>

<file path=ppt/tags/tag10.xml><?xml version="1.0" encoding="utf-8"?>
<p:tagLst xmlns:p="http://schemas.openxmlformats.org/presentationml/2006/main">
  <p:tag name="AS_UNIQUEID" val="2296"/>
</p:tagLst>
</file>

<file path=ppt/tags/tag100.xml><?xml version="1.0" encoding="utf-8"?>
<p:tagLst xmlns:p="http://schemas.openxmlformats.org/presentationml/2006/main">
  <p:tag name="AS_UNIQUEID" val="2490"/>
</p:tagLst>
</file>

<file path=ppt/tags/tag101.xml><?xml version="1.0" encoding="utf-8"?>
<p:tagLst xmlns:p="http://schemas.openxmlformats.org/presentationml/2006/main">
  <p:tag name="AS_UNIQUEID" val="2491"/>
</p:tagLst>
</file>

<file path=ppt/tags/tag102.xml><?xml version="1.0" encoding="utf-8"?>
<p:tagLst xmlns:p="http://schemas.openxmlformats.org/presentationml/2006/main">
  <p:tag name="AS_UNIQUEID" val="2539"/>
  <p:tag name="KSO_WM_BEAUTIFY_FLAG" val=""/>
  <p:tag name="KSO_WM_UNIT_PLACING_PICTURE_USER_VIEWPORT" val="{&quot;height&quot;:11520,&quot;width&quot;:15360}"/>
</p:tagLst>
</file>

<file path=ppt/tags/tag103.xml><?xml version="1.0" encoding="utf-8"?>
<p:tagLst xmlns:p="http://schemas.openxmlformats.org/presentationml/2006/main">
  <p:tag name="AS_UNIQUEID" val="2540"/>
</p:tagLst>
</file>

<file path=ppt/tags/tag104.xml><?xml version="1.0" encoding="utf-8"?>
<p:tagLst xmlns:p="http://schemas.openxmlformats.org/presentationml/2006/main">
  <p:tag name="AS_UNIQUEID" val="381"/>
  <p:tag name="KSO_WM_BEAUTIFY_FLAG" val=""/>
</p:tagLst>
</file>

<file path=ppt/tags/tag105.xml><?xml version="1.0" encoding="utf-8"?>
<p:tagLst xmlns:p="http://schemas.openxmlformats.org/presentationml/2006/main">
  <p:tag name="AS_UNIQUEID" val="381"/>
  <p:tag name="KSO_WM_BEAUTIFY_FLAG" val=""/>
</p:tagLst>
</file>

<file path=ppt/tags/tag106.xml><?xml version="1.0" encoding="utf-8"?>
<p:tagLst xmlns:p="http://schemas.openxmlformats.org/presentationml/2006/main">
  <p:tag name="AS_UNIQUEID" val="2541"/>
</p:tagLst>
</file>

<file path=ppt/tags/tag107.xml><?xml version="1.0" encoding="utf-8"?>
<p:tagLst xmlns:p="http://schemas.openxmlformats.org/presentationml/2006/main">
  <p:tag name="AS_UNIQUEID" val="2542"/>
</p:tagLst>
</file>

<file path=ppt/tags/tag108.xml><?xml version="1.0" encoding="utf-8"?>
<p:tagLst xmlns:p="http://schemas.openxmlformats.org/presentationml/2006/main">
  <p:tag name="AS_UNIQUEID" val="2543"/>
</p:tagLst>
</file>

<file path=ppt/tags/tag109.xml><?xml version="1.0" encoding="utf-8"?>
<p:tagLst xmlns:p="http://schemas.openxmlformats.org/presentationml/2006/main">
  <p:tag name="AS_UNIQUEID" val="2544"/>
</p:tagLst>
</file>

<file path=ppt/tags/tag11.xml><?xml version="1.0" encoding="utf-8"?>
<p:tagLst xmlns:p="http://schemas.openxmlformats.org/presentationml/2006/main">
  <p:tag name="AS_UNIQUEID" val="2298"/>
</p:tagLst>
</file>

<file path=ppt/tags/tag110.xml><?xml version="1.0" encoding="utf-8"?>
<p:tagLst xmlns:p="http://schemas.openxmlformats.org/presentationml/2006/main">
  <p:tag name="AS_UNIQUEID" val="2545"/>
</p:tagLst>
</file>

<file path=ppt/tags/tag111.xml><?xml version="1.0" encoding="utf-8"?>
<p:tagLst xmlns:p="http://schemas.openxmlformats.org/presentationml/2006/main">
  <p:tag name="AS_UNIQUEID" val="2546"/>
</p:tagLst>
</file>

<file path=ppt/tags/tag112.xml><?xml version="1.0" encoding="utf-8"?>
<p:tagLst xmlns:p="http://schemas.openxmlformats.org/presentationml/2006/main">
  <p:tag name="AS_UNIQUEID" val="2547"/>
</p:tagLst>
</file>

<file path=ppt/tags/tag113.xml><?xml version="1.0" encoding="utf-8"?>
<p:tagLst xmlns:p="http://schemas.openxmlformats.org/presentationml/2006/main">
  <p:tag name="AS_UNIQUEID" val="2548"/>
</p:tagLst>
</file>

<file path=ppt/tags/tag114.xml><?xml version="1.0" encoding="utf-8"?>
<p:tagLst xmlns:p="http://schemas.openxmlformats.org/presentationml/2006/main">
  <p:tag name="AS_UNIQUEID" val="2550"/>
  <p:tag name="KSO_WM_BEAUTIFY_FLAG" val=""/>
  <p:tag name="KSO_WM_UNIT_PLACING_PICTURE_USER_VIEWPORT" val="{&quot;height&quot;:11520,&quot;width&quot;:15360}"/>
</p:tagLst>
</file>

<file path=ppt/tags/tag115.xml><?xml version="1.0" encoding="utf-8"?>
<p:tagLst xmlns:p="http://schemas.openxmlformats.org/presentationml/2006/main">
  <p:tag name="AS_UNIQUEID" val="2551"/>
</p:tagLst>
</file>

<file path=ppt/tags/tag116.xml><?xml version="1.0" encoding="utf-8"?>
<p:tagLst xmlns:p="http://schemas.openxmlformats.org/presentationml/2006/main">
  <p:tag name="AS_UNIQUEID" val="381"/>
  <p:tag name="KSO_WM_BEAUTIFY_FLAG" val=""/>
</p:tagLst>
</file>

<file path=ppt/tags/tag117.xml><?xml version="1.0" encoding="utf-8"?>
<p:tagLst xmlns:p="http://schemas.openxmlformats.org/presentationml/2006/main">
  <p:tag name="AS_UNIQUEID" val="381"/>
</p:tagLst>
</file>

<file path=ppt/tags/tag118.xml><?xml version="1.0" encoding="utf-8"?>
<p:tagLst xmlns:p="http://schemas.openxmlformats.org/presentationml/2006/main">
  <p:tag name="AS_UNIQUEID" val="381"/>
  <p:tag name="KSO_WM_BEAUTIFY_FLAG" val=""/>
</p:tagLst>
</file>

<file path=ppt/tags/tag119.xml><?xml version="1.0" encoding="utf-8"?>
<p:tagLst xmlns:p="http://schemas.openxmlformats.org/presentationml/2006/main">
  <p:tag name="AS_UNIQUEID" val="381"/>
  <p:tag name="KSO_WM_BEAUTIFY_FLAG" val=""/>
</p:tagLst>
</file>

<file path=ppt/tags/tag12.xml><?xml version="1.0" encoding="utf-8"?>
<p:tagLst xmlns:p="http://schemas.openxmlformats.org/presentationml/2006/main">
  <p:tag name="AS_UNIQUEID" val="2299"/>
</p:tagLst>
</file>

<file path=ppt/tags/tag120.xml><?xml version="1.0" encoding="utf-8"?>
<p:tagLst xmlns:p="http://schemas.openxmlformats.org/presentationml/2006/main">
  <p:tag name="AS_UNIQUEID" val="381"/>
  <p:tag name="KSO_WM_BEAUTIFY_FLAG" val=""/>
</p:tagLst>
</file>

<file path=ppt/tags/tag121.xml><?xml version="1.0" encoding="utf-8"?>
<p:tagLst xmlns:p="http://schemas.openxmlformats.org/presentationml/2006/main">
  <p:tag name="AS_UNIQUEID" val="381"/>
  <p:tag name="KSO_WM_BEAUTIFY_FLAG" val=""/>
</p:tagLst>
</file>

<file path=ppt/tags/tag122.xml><?xml version="1.0" encoding="utf-8"?>
<p:tagLst xmlns:p="http://schemas.openxmlformats.org/presentationml/2006/main">
  <p:tag name="AS_UNIQUEID" val="2552"/>
</p:tagLst>
</file>

<file path=ppt/tags/tag123.xml><?xml version="1.0" encoding="utf-8"?>
<p:tagLst xmlns:p="http://schemas.openxmlformats.org/presentationml/2006/main">
  <p:tag name="AS_UNIQUEID" val="2553"/>
</p:tagLst>
</file>

<file path=ppt/tags/tag124.xml><?xml version="1.0" encoding="utf-8"?>
<p:tagLst xmlns:p="http://schemas.openxmlformats.org/presentationml/2006/main">
  <p:tag name="AS_UNIQUEID" val="2554"/>
</p:tagLst>
</file>

<file path=ppt/tags/tag125.xml><?xml version="1.0" encoding="utf-8"?>
<p:tagLst xmlns:p="http://schemas.openxmlformats.org/presentationml/2006/main">
  <p:tag name="AS_UNIQUEID" val="2555"/>
</p:tagLst>
</file>

<file path=ppt/tags/tag126.xml><?xml version="1.0" encoding="utf-8"?>
<p:tagLst xmlns:p="http://schemas.openxmlformats.org/presentationml/2006/main">
  <p:tag name="AS_UNIQUEID" val="2556"/>
</p:tagLst>
</file>

<file path=ppt/tags/tag127.xml><?xml version="1.0" encoding="utf-8"?>
<p:tagLst xmlns:p="http://schemas.openxmlformats.org/presentationml/2006/main">
  <p:tag name="AS_UNIQUEID" val="2557"/>
</p:tagLst>
</file>

<file path=ppt/tags/tag128.xml><?xml version="1.0" encoding="utf-8"?>
<p:tagLst xmlns:p="http://schemas.openxmlformats.org/presentationml/2006/main">
  <p:tag name="AS_UNIQUEID" val="2558"/>
</p:tagLst>
</file>

<file path=ppt/tags/tag129.xml><?xml version="1.0" encoding="utf-8"?>
<p:tagLst xmlns:p="http://schemas.openxmlformats.org/presentationml/2006/main">
  <p:tag name="AS_UNIQUEID" val="2559"/>
</p:tagLst>
</file>

<file path=ppt/tags/tag13.xml><?xml version="1.0" encoding="utf-8"?>
<p:tagLst xmlns:p="http://schemas.openxmlformats.org/presentationml/2006/main">
  <p:tag name="AS_UNIQUEID" val="2300"/>
</p:tagLst>
</file>

<file path=ppt/tags/tag130.xml><?xml version="1.0" encoding="utf-8"?>
<p:tagLst xmlns:p="http://schemas.openxmlformats.org/presentationml/2006/main">
  <p:tag name="AS_UNIQUEID" val="2560"/>
</p:tagLst>
</file>

<file path=ppt/tags/tag131.xml><?xml version="1.0" encoding="utf-8"?>
<p:tagLst xmlns:p="http://schemas.openxmlformats.org/presentationml/2006/main">
  <p:tag name="AS_UNIQUEID" val="2561"/>
</p:tagLst>
</file>

<file path=ppt/tags/tag132.xml><?xml version="1.0" encoding="utf-8"?>
<p:tagLst xmlns:p="http://schemas.openxmlformats.org/presentationml/2006/main">
  <p:tag name="AS_UNIQUEID" val="2562"/>
</p:tagLst>
</file>

<file path=ppt/tags/tag133.xml><?xml version="1.0" encoding="utf-8"?>
<p:tagLst xmlns:p="http://schemas.openxmlformats.org/presentationml/2006/main">
  <p:tag name="AS_UNIQUEID" val="2563"/>
</p:tagLst>
</file>

<file path=ppt/tags/tag134.xml><?xml version="1.0" encoding="utf-8"?>
<p:tagLst xmlns:p="http://schemas.openxmlformats.org/presentationml/2006/main">
  <p:tag name="AS_UNIQUEID" val="2564"/>
</p:tagLst>
</file>

<file path=ppt/tags/tag135.xml><?xml version="1.0" encoding="utf-8"?>
<p:tagLst xmlns:p="http://schemas.openxmlformats.org/presentationml/2006/main">
  <p:tag name="AS_UNIQUEID" val="2565"/>
</p:tagLst>
</file>

<file path=ppt/tags/tag136.xml><?xml version="1.0" encoding="utf-8"?>
<p:tagLst xmlns:p="http://schemas.openxmlformats.org/presentationml/2006/main">
  <p:tag name="AS_UNIQUEID" val="2566"/>
</p:tagLst>
</file>

<file path=ppt/tags/tag137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NTg2MDljZjFhNWUwNDE5YTg5NzE4MWI2ZmM0NmI3YjkifQ=="/>
  <p:tag name="commondata" val="eyJoZGlkIjoiMWM4MmVkOTA1MjFjYzMwZWNmZGFhODliZDBjZWU4YWMifQ=="/>
</p:tagLst>
</file>

<file path=ppt/tags/tag14.xml><?xml version="1.0" encoding="utf-8"?>
<p:tagLst xmlns:p="http://schemas.openxmlformats.org/presentationml/2006/main">
  <p:tag name="AS_UNIQUEID" val="2301"/>
</p:tagLst>
</file>

<file path=ppt/tags/tag15.xml><?xml version="1.0" encoding="utf-8"?>
<p:tagLst xmlns:p="http://schemas.openxmlformats.org/presentationml/2006/main">
  <p:tag name="AS_UNIQUEID" val="2302"/>
</p:tagLst>
</file>

<file path=ppt/tags/tag16.xml><?xml version="1.0" encoding="utf-8"?>
<p:tagLst xmlns:p="http://schemas.openxmlformats.org/presentationml/2006/main">
  <p:tag name="AS_UNIQUEID" val="2304"/>
</p:tagLst>
</file>

<file path=ppt/tags/tag17.xml><?xml version="1.0" encoding="utf-8"?>
<p:tagLst xmlns:p="http://schemas.openxmlformats.org/presentationml/2006/main">
  <p:tag name="AS_UNIQUEID" val="2305"/>
</p:tagLst>
</file>

<file path=ppt/tags/tag18.xml><?xml version="1.0" encoding="utf-8"?>
<p:tagLst xmlns:p="http://schemas.openxmlformats.org/presentationml/2006/main">
  <p:tag name="AS_UNIQUEID" val="2306"/>
</p:tagLst>
</file>

<file path=ppt/tags/tag19.xml><?xml version="1.0" encoding="utf-8"?>
<p:tagLst xmlns:p="http://schemas.openxmlformats.org/presentationml/2006/main">
  <p:tag name="AS_UNIQUEID" val="2307"/>
</p:tagLst>
</file>

<file path=ppt/tags/tag2.xml><?xml version="1.0" encoding="utf-8"?>
<p:tagLst xmlns:p="http://schemas.openxmlformats.org/presentationml/2006/main">
  <p:tag name="AS_UNIQUEID" val="2287"/>
</p:tagLst>
</file>

<file path=ppt/tags/tag20.xml><?xml version="1.0" encoding="utf-8"?>
<p:tagLst xmlns:p="http://schemas.openxmlformats.org/presentationml/2006/main">
  <p:tag name="AS_UNIQUEID" val="2308"/>
</p:tagLst>
</file>

<file path=ppt/tags/tag21.xml><?xml version="1.0" encoding="utf-8"?>
<p:tagLst xmlns:p="http://schemas.openxmlformats.org/presentationml/2006/main">
  <p:tag name="AS_UNIQUEID" val="2309"/>
</p:tagLst>
</file>

<file path=ppt/tags/tag22.xml><?xml version="1.0" encoding="utf-8"?>
<p:tagLst xmlns:p="http://schemas.openxmlformats.org/presentationml/2006/main">
  <p:tag name="AS_UNIQUEID" val="2311"/>
</p:tagLst>
</file>

<file path=ppt/tags/tag23.xml><?xml version="1.0" encoding="utf-8"?>
<p:tagLst xmlns:p="http://schemas.openxmlformats.org/presentationml/2006/main">
  <p:tag name="AS_UNIQUEID" val="2312"/>
</p:tagLst>
</file>

<file path=ppt/tags/tag24.xml><?xml version="1.0" encoding="utf-8"?>
<p:tagLst xmlns:p="http://schemas.openxmlformats.org/presentationml/2006/main">
  <p:tag name="AS_UNIQUEID" val="2313"/>
</p:tagLst>
</file>

<file path=ppt/tags/tag25.xml><?xml version="1.0" encoding="utf-8"?>
<p:tagLst xmlns:p="http://schemas.openxmlformats.org/presentationml/2006/main">
  <p:tag name="AS_UNIQUEID" val="2314"/>
</p:tagLst>
</file>

<file path=ppt/tags/tag26.xml><?xml version="1.0" encoding="utf-8"?>
<p:tagLst xmlns:p="http://schemas.openxmlformats.org/presentationml/2006/main">
  <p:tag name="AS_UNIQUEID" val="2315"/>
</p:tagLst>
</file>

<file path=ppt/tags/tag27.xml><?xml version="1.0" encoding="utf-8"?>
<p:tagLst xmlns:p="http://schemas.openxmlformats.org/presentationml/2006/main">
  <p:tag name="AS_UNIQUEID" val="2316"/>
</p:tagLst>
</file>

<file path=ppt/tags/tag28.xml><?xml version="1.0" encoding="utf-8"?>
<p:tagLst xmlns:p="http://schemas.openxmlformats.org/presentationml/2006/main">
  <p:tag name="AS_UNIQUEID" val="2317"/>
</p:tagLst>
</file>

<file path=ppt/tags/tag29.xml><?xml version="1.0" encoding="utf-8"?>
<p:tagLst xmlns:p="http://schemas.openxmlformats.org/presentationml/2006/main">
  <p:tag name="AS_UNIQUEID" val="2318"/>
</p:tagLst>
</file>

<file path=ppt/tags/tag3.xml><?xml version="1.0" encoding="utf-8"?>
<p:tagLst xmlns:p="http://schemas.openxmlformats.org/presentationml/2006/main">
  <p:tag name="AS_UNIQUEID" val="2288"/>
</p:tagLst>
</file>

<file path=ppt/tags/tag30.xml><?xml version="1.0" encoding="utf-8"?>
<p:tagLst xmlns:p="http://schemas.openxmlformats.org/presentationml/2006/main">
  <p:tag name="AS_UNIQUEID" val="2320"/>
</p:tagLst>
</file>

<file path=ppt/tags/tag31.xml><?xml version="1.0" encoding="utf-8"?>
<p:tagLst xmlns:p="http://schemas.openxmlformats.org/presentationml/2006/main">
  <p:tag name="AS_UNIQUEID" val="2321"/>
</p:tagLst>
</file>

<file path=ppt/tags/tag32.xml><?xml version="1.0" encoding="utf-8"?>
<p:tagLst xmlns:p="http://schemas.openxmlformats.org/presentationml/2006/main">
  <p:tag name="AS_UNIQUEID" val="2322"/>
</p:tagLst>
</file>

<file path=ppt/tags/tag33.xml><?xml version="1.0" encoding="utf-8"?>
<p:tagLst xmlns:p="http://schemas.openxmlformats.org/presentationml/2006/main">
  <p:tag name="AS_UNIQUEID" val="2323"/>
</p:tagLst>
</file>

<file path=ppt/tags/tag34.xml><?xml version="1.0" encoding="utf-8"?>
<p:tagLst xmlns:p="http://schemas.openxmlformats.org/presentationml/2006/main">
  <p:tag name="AS_UNIQUEID" val="2325"/>
</p:tagLst>
</file>

<file path=ppt/tags/tag35.xml><?xml version="1.0" encoding="utf-8"?>
<p:tagLst xmlns:p="http://schemas.openxmlformats.org/presentationml/2006/main">
  <p:tag name="AS_UNIQUEID" val="2326"/>
</p:tagLst>
</file>

<file path=ppt/tags/tag36.xml><?xml version="1.0" encoding="utf-8"?>
<p:tagLst xmlns:p="http://schemas.openxmlformats.org/presentationml/2006/main">
  <p:tag name="AS_UNIQUEID" val="2327"/>
</p:tagLst>
</file>

<file path=ppt/tags/tag37.xml><?xml version="1.0" encoding="utf-8"?>
<p:tagLst xmlns:p="http://schemas.openxmlformats.org/presentationml/2006/main">
  <p:tag name="AS_UNIQUEID" val="2329"/>
</p:tagLst>
</file>

<file path=ppt/tags/tag38.xml><?xml version="1.0" encoding="utf-8"?>
<p:tagLst xmlns:p="http://schemas.openxmlformats.org/presentationml/2006/main">
  <p:tag name="AS_UNIQUEID" val="2330"/>
</p:tagLst>
</file>

<file path=ppt/tags/tag39.xml><?xml version="1.0" encoding="utf-8"?>
<p:tagLst xmlns:p="http://schemas.openxmlformats.org/presentationml/2006/main">
  <p:tag name="AS_UNIQUEID" val="2331"/>
</p:tagLst>
</file>

<file path=ppt/tags/tag4.xml><?xml version="1.0" encoding="utf-8"?>
<p:tagLst xmlns:p="http://schemas.openxmlformats.org/presentationml/2006/main">
  <p:tag name="AS_UNIQUEID" val="2289"/>
</p:tagLst>
</file>

<file path=ppt/tags/tag40.xml><?xml version="1.0" encoding="utf-8"?>
<p:tagLst xmlns:p="http://schemas.openxmlformats.org/presentationml/2006/main">
  <p:tag name="AS_UNIQUEID" val="2332"/>
</p:tagLst>
</file>

<file path=ppt/tags/tag41.xml><?xml version="1.0" encoding="utf-8"?>
<p:tagLst xmlns:p="http://schemas.openxmlformats.org/presentationml/2006/main">
  <p:tag name="AS_UNIQUEID" val="2333"/>
</p:tagLst>
</file>

<file path=ppt/tags/tag42.xml><?xml version="1.0" encoding="utf-8"?>
<p:tagLst xmlns:p="http://schemas.openxmlformats.org/presentationml/2006/main">
  <p:tag name="AS_UNIQUEID" val="2334"/>
</p:tagLst>
</file>

<file path=ppt/tags/tag43.xml><?xml version="1.0" encoding="utf-8"?>
<p:tagLst xmlns:p="http://schemas.openxmlformats.org/presentationml/2006/main">
  <p:tag name="AS_UNIQUEID" val="2336"/>
</p:tagLst>
</file>

<file path=ppt/tags/tag44.xml><?xml version="1.0" encoding="utf-8"?>
<p:tagLst xmlns:p="http://schemas.openxmlformats.org/presentationml/2006/main">
  <p:tag name="AS_UNIQUEID" val="2337"/>
</p:tagLst>
</file>

<file path=ppt/tags/tag45.xml><?xml version="1.0" encoding="utf-8"?>
<p:tagLst xmlns:p="http://schemas.openxmlformats.org/presentationml/2006/main">
  <p:tag name="AS_UNIQUEID" val="2338"/>
</p:tagLst>
</file>

<file path=ppt/tags/tag46.xml><?xml version="1.0" encoding="utf-8"?>
<p:tagLst xmlns:p="http://schemas.openxmlformats.org/presentationml/2006/main">
  <p:tag name="AS_UNIQUEID" val="2339"/>
</p:tagLst>
</file>

<file path=ppt/tags/tag47.xml><?xml version="1.0" encoding="utf-8"?>
<p:tagLst xmlns:p="http://schemas.openxmlformats.org/presentationml/2006/main">
  <p:tag name="AS_UNIQUEID" val="2340"/>
</p:tagLst>
</file>

<file path=ppt/tags/tag48.xml><?xml version="1.0" encoding="utf-8"?>
<p:tagLst xmlns:p="http://schemas.openxmlformats.org/presentationml/2006/main">
  <p:tag name="AS_UNIQUEID" val="2341"/>
</p:tagLst>
</file>

<file path=ppt/tags/tag49.xml><?xml version="1.0" encoding="utf-8"?>
<p:tagLst xmlns:p="http://schemas.openxmlformats.org/presentationml/2006/main">
  <p:tag name="AS_UNIQUEID" val="2343"/>
</p:tagLst>
</file>

<file path=ppt/tags/tag5.xml><?xml version="1.0" encoding="utf-8"?>
<p:tagLst xmlns:p="http://schemas.openxmlformats.org/presentationml/2006/main">
  <p:tag name="AS_UNIQUEID" val="2290"/>
</p:tagLst>
</file>

<file path=ppt/tags/tag50.xml><?xml version="1.0" encoding="utf-8"?>
<p:tagLst xmlns:p="http://schemas.openxmlformats.org/presentationml/2006/main">
  <p:tag name="AS_UNIQUEID" val="2344"/>
</p:tagLst>
</file>

<file path=ppt/tags/tag51.xml><?xml version="1.0" encoding="utf-8"?>
<p:tagLst xmlns:p="http://schemas.openxmlformats.org/presentationml/2006/main">
  <p:tag name="AS_UNIQUEID" val="2345"/>
</p:tagLst>
</file>

<file path=ppt/tags/tag52.xml><?xml version="1.0" encoding="utf-8"?>
<p:tagLst xmlns:p="http://schemas.openxmlformats.org/presentationml/2006/main">
  <p:tag name="AS_UNIQUEID" val="2346"/>
</p:tagLst>
</file>

<file path=ppt/tags/tag53.xml><?xml version="1.0" encoding="utf-8"?>
<p:tagLst xmlns:p="http://schemas.openxmlformats.org/presentationml/2006/main">
  <p:tag name="AS_UNIQUEID" val="2347"/>
</p:tagLst>
</file>

<file path=ppt/tags/tag54.xml><?xml version="1.0" encoding="utf-8"?>
<p:tagLst xmlns:p="http://schemas.openxmlformats.org/presentationml/2006/main">
  <p:tag name="AS_UNIQUEID" val="2349"/>
</p:tagLst>
</file>

<file path=ppt/tags/tag55.xml><?xml version="1.0" encoding="utf-8"?>
<p:tagLst xmlns:p="http://schemas.openxmlformats.org/presentationml/2006/main">
  <p:tag name="AS_UNIQUEID" val="2350"/>
</p:tagLst>
</file>

<file path=ppt/tags/tag56.xml><?xml version="1.0" encoding="utf-8"?>
<p:tagLst xmlns:p="http://schemas.openxmlformats.org/presentationml/2006/main">
  <p:tag name="AS_UNIQUEID" val="2351"/>
</p:tagLst>
</file>

<file path=ppt/tags/tag57.xml><?xml version="1.0" encoding="utf-8"?>
<p:tagLst xmlns:p="http://schemas.openxmlformats.org/presentationml/2006/main">
  <p:tag name="AS_UNIQUEID" val="2352"/>
</p:tagLst>
</file>

<file path=ppt/tags/tag58.xml><?xml version="1.0" encoding="utf-8"?>
<p:tagLst xmlns:p="http://schemas.openxmlformats.org/presentationml/2006/main">
  <p:tag name="AS_UNIQUEID" val="2353"/>
</p:tagLst>
</file>

<file path=ppt/tags/tag59.xml><?xml version="1.0" encoding="utf-8"?>
<p:tagLst xmlns:p="http://schemas.openxmlformats.org/presentationml/2006/main">
  <p:tag name="AS_UNIQUEID" val="2355"/>
</p:tagLst>
</file>

<file path=ppt/tags/tag6.xml><?xml version="1.0" encoding="utf-8"?>
<p:tagLst xmlns:p="http://schemas.openxmlformats.org/presentationml/2006/main">
  <p:tag name="AS_UNIQUEID" val="2292"/>
</p:tagLst>
</file>

<file path=ppt/tags/tag60.xml><?xml version="1.0" encoding="utf-8"?>
<p:tagLst xmlns:p="http://schemas.openxmlformats.org/presentationml/2006/main">
  <p:tag name="AS_UNIQUEID" val="2357"/>
</p:tagLst>
</file>

<file path=ppt/tags/tag61.xml><?xml version="1.0" encoding="utf-8"?>
<p:tagLst xmlns:p="http://schemas.openxmlformats.org/presentationml/2006/main">
  <p:tag name="AS_UNIQUEID" val="2358"/>
</p:tagLst>
</file>

<file path=ppt/tags/tag62.xml><?xml version="1.0" encoding="utf-8"?>
<p:tagLst xmlns:p="http://schemas.openxmlformats.org/presentationml/2006/main">
  <p:tag name="AS_UNIQUEID" val="2359"/>
</p:tagLst>
</file>

<file path=ppt/tags/tag63.xml><?xml version="1.0" encoding="utf-8"?>
<p:tagLst xmlns:p="http://schemas.openxmlformats.org/presentationml/2006/main">
  <p:tag name="AS_UNIQUEID" val="2360"/>
</p:tagLst>
</file>

<file path=ppt/tags/tag64.xml><?xml version="1.0" encoding="utf-8"?>
<p:tagLst xmlns:p="http://schemas.openxmlformats.org/presentationml/2006/main">
  <p:tag name="AS_UNIQUEID" val="2361"/>
</p:tagLst>
</file>

<file path=ppt/tags/tag65.xml><?xml version="1.0" encoding="utf-8"?>
<p:tagLst xmlns:p="http://schemas.openxmlformats.org/presentationml/2006/main">
  <p:tag name="AS_UNIQUEID" val="2362"/>
</p:tagLst>
</file>

<file path=ppt/tags/tag66.xml><?xml version="1.0" encoding="utf-8"?>
<p:tagLst xmlns:p="http://schemas.openxmlformats.org/presentationml/2006/main">
  <p:tag name="AS_UNIQUEID" val="2363"/>
</p:tagLst>
</file>

<file path=ppt/tags/tag67.xml><?xml version="1.0" encoding="utf-8"?>
<p:tagLst xmlns:p="http://schemas.openxmlformats.org/presentationml/2006/main">
  <p:tag name="AS_UNIQUEID" val="2453"/>
</p:tagLst>
</file>

<file path=ppt/tags/tag68.xml><?xml version="1.0" encoding="utf-8"?>
<p:tagLst xmlns:p="http://schemas.openxmlformats.org/presentationml/2006/main">
  <p:tag name="AS_UNIQUEID" val="2454"/>
</p:tagLst>
</file>

<file path=ppt/tags/tag69.xml><?xml version="1.0" encoding="utf-8"?>
<p:tagLst xmlns:p="http://schemas.openxmlformats.org/presentationml/2006/main">
  <p:tag name="AS_UNIQUEID" val="2455"/>
</p:tagLst>
</file>

<file path=ppt/tags/tag7.xml><?xml version="1.0" encoding="utf-8"?>
<p:tagLst xmlns:p="http://schemas.openxmlformats.org/presentationml/2006/main">
  <p:tag name="AS_UNIQUEID" val="2293"/>
</p:tagLst>
</file>

<file path=ppt/tags/tag70.xml><?xml version="1.0" encoding="utf-8"?>
<p:tagLst xmlns:p="http://schemas.openxmlformats.org/presentationml/2006/main">
  <p:tag name="AS_UNIQUEID" val="2456"/>
  <p:tag name="KSO_WM_BEAUTIFY_FLAG" val=""/>
</p:tagLst>
</file>

<file path=ppt/tags/tag71.xml><?xml version="1.0" encoding="utf-8"?>
<p:tagLst xmlns:p="http://schemas.openxmlformats.org/presentationml/2006/main">
  <p:tag name="AS_UNIQUEID" val="2649"/>
</p:tagLst>
</file>

<file path=ppt/tags/tag72.xml><?xml version="1.0" encoding="utf-8"?>
<p:tagLst xmlns:p="http://schemas.openxmlformats.org/presentationml/2006/main">
  <p:tag name="AS_UNIQUEID" val="2478"/>
  <p:tag name="KSO_WM_BEAUTIFY_FLAG" val=""/>
  <p:tag name="KSO_WM_UNIT_PLACING_PICTURE_USER_VIEWPORT" val="{&quot;height&quot;:11520,&quot;width&quot;:15360}"/>
</p:tagLst>
</file>

<file path=ppt/tags/tag73.xml><?xml version="1.0" encoding="utf-8"?>
<p:tagLst xmlns:p="http://schemas.openxmlformats.org/presentationml/2006/main">
  <p:tag name="AS_UNIQUEID" val="2479"/>
  <p:tag name="KSO_WM_BEAUTIFY_FLAG" val=""/>
</p:tagLst>
</file>

<file path=ppt/tags/tag74.xml><?xml version="1.0" encoding="utf-8"?>
<p:tagLst xmlns:p="http://schemas.openxmlformats.org/presentationml/2006/main">
  <p:tag name="AS_UNIQUEID" val="2480"/>
</p:tagLst>
</file>

<file path=ppt/tags/tag75.xml><?xml version="1.0" encoding="utf-8"?>
<p:tagLst xmlns:p="http://schemas.openxmlformats.org/presentationml/2006/main">
  <p:tag name="AS_UNIQUEID" val="2481"/>
</p:tagLst>
</file>

<file path=ppt/tags/tag76.xml><?xml version="1.0" encoding="utf-8"?>
<p:tagLst xmlns:p="http://schemas.openxmlformats.org/presentationml/2006/main">
  <p:tag name="AS_UNIQUEID" val="2482"/>
  <p:tag name="KSO_WM_BEAUTIFY_FLAG" val=""/>
</p:tagLst>
</file>

<file path=ppt/tags/tag77.xml><?xml version="1.0" encoding="utf-8"?>
<p:tagLst xmlns:p="http://schemas.openxmlformats.org/presentationml/2006/main">
  <p:tag name="AS_UNIQUEID" val="2483"/>
</p:tagLst>
</file>

<file path=ppt/tags/tag78.xml><?xml version="1.0" encoding="utf-8"?>
<p:tagLst xmlns:p="http://schemas.openxmlformats.org/presentationml/2006/main">
  <p:tag name="AS_UNIQUEID" val="2484"/>
</p:tagLst>
</file>

<file path=ppt/tags/tag79.xml><?xml version="1.0" encoding="utf-8"?>
<p:tagLst xmlns:p="http://schemas.openxmlformats.org/presentationml/2006/main">
  <p:tag name="AS_UNIQUEID" val="2485"/>
</p:tagLst>
</file>

<file path=ppt/tags/tag8.xml><?xml version="1.0" encoding="utf-8"?>
<p:tagLst xmlns:p="http://schemas.openxmlformats.org/presentationml/2006/main">
  <p:tag name="AS_UNIQUEID" val="2294"/>
</p:tagLst>
</file>

<file path=ppt/tags/tag80.xml><?xml version="1.0" encoding="utf-8"?>
<p:tagLst xmlns:p="http://schemas.openxmlformats.org/presentationml/2006/main">
  <p:tag name="AS_UNIQUEID" val="2486"/>
</p:tagLst>
</file>

<file path=ppt/tags/tag81.xml><?xml version="1.0" encoding="utf-8"?>
<p:tagLst xmlns:p="http://schemas.openxmlformats.org/presentationml/2006/main">
  <p:tag name="AS_UNIQUEID" val="2487"/>
</p:tagLst>
</file>

<file path=ppt/tags/tag82.xml><?xml version="1.0" encoding="utf-8"?>
<p:tagLst xmlns:p="http://schemas.openxmlformats.org/presentationml/2006/main">
  <p:tag name="AS_UNIQUEID" val="2488"/>
  <p:tag name="KSO_WM_BEAUTIFY_FLAG" val=""/>
</p:tagLst>
</file>

<file path=ppt/tags/tag83.xml><?xml version="1.0" encoding="utf-8"?>
<p:tagLst xmlns:p="http://schemas.openxmlformats.org/presentationml/2006/main">
  <p:tag name="AS_UNIQUEID" val="2489"/>
  <p:tag name="KSO_WM_BEAUTIFY_FLAG" val=""/>
</p:tagLst>
</file>

<file path=ppt/tags/tag84.xml><?xml version="1.0" encoding="utf-8"?>
<p:tagLst xmlns:p="http://schemas.openxmlformats.org/presentationml/2006/main">
  <p:tag name="AS_UNIQUEID" val="2284"/>
</p:tagLst>
</file>

<file path=ppt/tags/tag85.xml><?xml version="1.0" encoding="utf-8"?>
<p:tagLst xmlns:p="http://schemas.openxmlformats.org/presentationml/2006/main">
  <p:tag name="AS_UNIQUEID" val="2490"/>
</p:tagLst>
</file>

<file path=ppt/tags/tag86.xml><?xml version="1.0" encoding="utf-8"?>
<p:tagLst xmlns:p="http://schemas.openxmlformats.org/presentationml/2006/main">
  <p:tag name="AS_UNIQUEID" val="2491"/>
</p:tagLst>
</file>

<file path=ppt/tags/tag87.xml><?xml version="1.0" encoding="utf-8"?>
<p:tagLst xmlns:p="http://schemas.openxmlformats.org/presentationml/2006/main">
  <p:tag name="AS_UNIQUEID" val="2478"/>
  <p:tag name="KSO_WM_BEAUTIFY_FLAG" val=""/>
  <p:tag name="KSO_WM_UNIT_PLACING_PICTURE_USER_VIEWPORT" val="{&quot;height&quot;:11520,&quot;width&quot;:15360}"/>
</p:tagLst>
</file>

<file path=ppt/tags/tag88.xml><?xml version="1.0" encoding="utf-8"?>
<p:tagLst xmlns:p="http://schemas.openxmlformats.org/presentationml/2006/main">
  <p:tag name="AS_UNIQUEID" val="2479"/>
  <p:tag name="KSO_WM_BEAUTIFY_FLAG" val=""/>
</p:tagLst>
</file>

<file path=ppt/tags/tag89.xml><?xml version="1.0" encoding="utf-8"?>
<p:tagLst xmlns:p="http://schemas.openxmlformats.org/presentationml/2006/main">
  <p:tag name="AS_UNIQUEID" val="2480"/>
</p:tagLst>
</file>

<file path=ppt/tags/tag9.xml><?xml version="1.0" encoding="utf-8"?>
<p:tagLst xmlns:p="http://schemas.openxmlformats.org/presentationml/2006/main">
  <p:tag name="AS_UNIQUEID" val="2295"/>
</p:tagLst>
</file>

<file path=ppt/tags/tag90.xml><?xml version="1.0" encoding="utf-8"?>
<p:tagLst xmlns:p="http://schemas.openxmlformats.org/presentationml/2006/main">
  <p:tag name="AS_UNIQUEID" val="2481"/>
</p:tagLst>
</file>

<file path=ppt/tags/tag91.xml><?xml version="1.0" encoding="utf-8"?>
<p:tagLst xmlns:p="http://schemas.openxmlformats.org/presentationml/2006/main">
  <p:tag name="AS_UNIQUEID" val="2482"/>
  <p:tag name="KSO_WM_BEAUTIFY_FLAG" val=""/>
</p:tagLst>
</file>

<file path=ppt/tags/tag92.xml><?xml version="1.0" encoding="utf-8"?>
<p:tagLst xmlns:p="http://schemas.openxmlformats.org/presentationml/2006/main">
  <p:tag name="AS_UNIQUEID" val="2483"/>
</p:tagLst>
</file>

<file path=ppt/tags/tag93.xml><?xml version="1.0" encoding="utf-8"?>
<p:tagLst xmlns:p="http://schemas.openxmlformats.org/presentationml/2006/main">
  <p:tag name="AS_UNIQUEID" val="2484"/>
</p:tagLst>
</file>

<file path=ppt/tags/tag94.xml><?xml version="1.0" encoding="utf-8"?>
<p:tagLst xmlns:p="http://schemas.openxmlformats.org/presentationml/2006/main">
  <p:tag name="AS_UNIQUEID" val="2485"/>
</p:tagLst>
</file>

<file path=ppt/tags/tag95.xml><?xml version="1.0" encoding="utf-8"?>
<p:tagLst xmlns:p="http://schemas.openxmlformats.org/presentationml/2006/main">
  <p:tag name="AS_UNIQUEID" val="2486"/>
</p:tagLst>
</file>

<file path=ppt/tags/tag96.xml><?xml version="1.0" encoding="utf-8"?>
<p:tagLst xmlns:p="http://schemas.openxmlformats.org/presentationml/2006/main">
  <p:tag name="AS_UNIQUEID" val="2487"/>
</p:tagLst>
</file>

<file path=ppt/tags/tag97.xml><?xml version="1.0" encoding="utf-8"?>
<p:tagLst xmlns:p="http://schemas.openxmlformats.org/presentationml/2006/main">
  <p:tag name="AS_UNIQUEID" val="2488"/>
  <p:tag name="KSO_WM_BEAUTIFY_FLAG" val=""/>
</p:tagLst>
</file>

<file path=ppt/tags/tag98.xml><?xml version="1.0" encoding="utf-8"?>
<p:tagLst xmlns:p="http://schemas.openxmlformats.org/presentationml/2006/main">
  <p:tag name="AS_UNIQUEID" val="2489"/>
  <p:tag name="KSO_WM_BEAUTIFY_FLAG" val=""/>
</p:tagLst>
</file>

<file path=ppt/tags/tag99.xml><?xml version="1.0" encoding="utf-8"?>
<p:tagLst xmlns:p="http://schemas.openxmlformats.org/presentationml/2006/main">
  <p:tag name="AS_UNIQUEID" val="2284"/>
</p:tagLst>
</file>

<file path=ppt/theme/theme1.xml><?xml version="1.0" encoding="utf-8"?>
<a:theme xmlns:a="http://schemas.openxmlformats.org/drawingml/2006/main" name="柏林">
  <a:themeElements>
    <a:clrScheme name="柏林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0000FF"/>
      </a:hlink>
      <a:folHlink>
        <a:srgbClr val="FF00FF"/>
      </a:folHlink>
    </a:clrScheme>
    <a:fontScheme name="柏林">
      <a:majorFont>
        <a:latin typeface="微软雅黑"/>
        <a:ea typeface="微软雅黑"/>
        <a:cs typeface="微软雅黑"/>
      </a:majorFont>
      <a:minorFont>
        <a:latin typeface="Helvetica"/>
        <a:ea typeface="Helvetica"/>
        <a:cs typeface="Helvetic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 panose="020B0603020202020204"/>
            <a:ea typeface="Trebuchet MS" panose="020B0603020202020204"/>
            <a:cs typeface="Trebuchet MS" panose="020B0603020202020204"/>
            <a:sym typeface="Trebuchet MS" panose="020B0603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 panose="020B0603020202020204"/>
            <a:ea typeface="Trebuchet MS" panose="020B0603020202020204"/>
            <a:cs typeface="Trebuchet MS" panose="020B0603020202020204"/>
            <a:sym typeface="Trebuchet MS" panose="020B0603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柏林">
  <a:themeElements>
    <a:clrScheme name="柏林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0000FF"/>
      </a:hlink>
      <a:folHlink>
        <a:srgbClr val="FF00FF"/>
      </a:folHlink>
    </a:clrScheme>
    <a:fontScheme name="柏林">
      <a:majorFont>
        <a:latin typeface="微软雅黑"/>
        <a:ea typeface="微软雅黑"/>
        <a:cs typeface="微软雅黑"/>
      </a:majorFont>
      <a:minorFont>
        <a:latin typeface="Helvetica"/>
        <a:ea typeface="Helvetica"/>
        <a:cs typeface="Helvetic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 panose="020B0603020202020204"/>
            <a:ea typeface="Trebuchet MS" panose="020B0603020202020204"/>
            <a:cs typeface="Trebuchet MS" panose="020B0603020202020204"/>
            <a:sym typeface="Trebuchet MS" panose="020B0603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 panose="020B0603020202020204"/>
            <a:ea typeface="Trebuchet MS" panose="020B0603020202020204"/>
            <a:cs typeface="Trebuchet MS" panose="020B0603020202020204"/>
            <a:sym typeface="Trebuchet MS" panose="020B0603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7858</Words>
  <Application>WPS 演示</Application>
  <PresentationFormat/>
  <Paragraphs>342</Paragraphs>
  <Slides>26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8" baseType="lpstr">
      <vt:lpstr>Arial</vt:lpstr>
      <vt:lpstr>宋体</vt:lpstr>
      <vt:lpstr>Wingdings</vt:lpstr>
      <vt:lpstr>Trebuchet MS</vt:lpstr>
      <vt:lpstr>Arial</vt:lpstr>
      <vt:lpstr>Calibri</vt:lpstr>
      <vt:lpstr>微软雅黑</vt:lpstr>
      <vt:lpstr>Times New Roman</vt:lpstr>
      <vt:lpstr>Wingdings</vt:lpstr>
      <vt:lpstr>Times New Roman</vt:lpstr>
      <vt:lpstr>Aharoni</vt:lpstr>
      <vt:lpstr>Yu Gothic UI Semibold</vt:lpstr>
      <vt:lpstr>Arial Unicode MS</vt:lpstr>
      <vt:lpstr>等线</vt:lpstr>
      <vt:lpstr>Comic Sans MS</vt:lpstr>
      <vt:lpstr>华文宋体</vt:lpstr>
      <vt:lpstr>江城圆体 400W</vt:lpstr>
      <vt:lpstr>Arial Black</vt:lpstr>
      <vt:lpstr>Cambria</vt:lpstr>
      <vt:lpstr>Helvetica</vt:lpstr>
      <vt:lpstr>柏林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譞弋</cp:lastModifiedBy>
  <cp:revision>4</cp:revision>
  <cp:lastPrinted>2024-08-21T09:51:00Z</cp:lastPrinted>
  <dcterms:created xsi:type="dcterms:W3CDTF">2024-08-21T09:51:00Z</dcterms:created>
  <dcterms:modified xsi:type="dcterms:W3CDTF">2025-01-23T16:13:31Z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B0F1D27EB1C14329A61F3D0BDB742F3A_12</vt:lpwstr>
  </property>
  <property fmtid="{D5CDD505-2E9C-101B-9397-08002B2CF9AE}" pid="7" name="KSOProductBuildVer">
    <vt:lpwstr>2052-12.1.0.19770</vt:lpwstr>
  </property>
</Properties>
</file>